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Lst>
  <p:sldIdLst>
    <p:sldId id="256" r:id="rId2"/>
    <p:sldId id="257" r:id="rId3"/>
    <p:sldId id="258" r:id="rId4"/>
    <p:sldId id="261" r:id="rId5"/>
    <p:sldId id="262" r:id="rId6"/>
    <p:sldId id="263" r:id="rId7"/>
    <p:sldId id="264" r:id="rId8"/>
    <p:sldId id="265" r:id="rId9"/>
    <p:sldId id="268"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8" d="100"/>
          <a:sy n="78" d="100"/>
        </p:scale>
        <p:origin x="-74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83349A-933A-EB4C-92B7-76E21698CD75}" type="doc">
      <dgm:prSet loTypeId="urn:microsoft.com/office/officeart/2005/8/layout/cycle5" loCatId="" qsTypeId="urn:microsoft.com/office/officeart/2005/8/quickstyle/simple4" qsCatId="simple" csTypeId="urn:microsoft.com/office/officeart/2005/8/colors/colorful1" csCatId="colorful" phldr="1"/>
      <dgm:spPr/>
      <dgm:t>
        <a:bodyPr/>
        <a:lstStyle/>
        <a:p>
          <a:endParaRPr lang="en-US"/>
        </a:p>
      </dgm:t>
    </dgm:pt>
    <dgm:pt modelId="{C1C3E993-648F-E347-8533-F13F9F0F7B92}">
      <dgm:prSet phldrT="[Text]"/>
      <dgm:spPr/>
      <dgm:t>
        <a:bodyPr/>
        <a:lstStyle/>
        <a:p>
          <a:r>
            <a:rPr lang="en-US" dirty="0" smtClean="0"/>
            <a:t>Triggering</a:t>
          </a:r>
          <a:endParaRPr lang="en-US" dirty="0"/>
        </a:p>
      </dgm:t>
    </dgm:pt>
    <dgm:pt modelId="{4F5B52B6-D1F7-1147-919C-3E01DC38926D}" type="parTrans" cxnId="{1453576C-45FD-8C48-A868-66495AF081CA}">
      <dgm:prSet/>
      <dgm:spPr/>
      <dgm:t>
        <a:bodyPr/>
        <a:lstStyle/>
        <a:p>
          <a:endParaRPr lang="en-US"/>
        </a:p>
      </dgm:t>
    </dgm:pt>
    <dgm:pt modelId="{82927667-C0F4-3147-99DB-56519B7F3BA5}" type="sibTrans" cxnId="{1453576C-45FD-8C48-A868-66495AF081CA}">
      <dgm:prSet/>
      <dgm:spPr/>
      <dgm:t>
        <a:bodyPr/>
        <a:lstStyle/>
        <a:p>
          <a:endParaRPr lang="en-US"/>
        </a:p>
      </dgm:t>
    </dgm:pt>
    <dgm:pt modelId="{BEB05926-FC17-DE4A-953A-C2FEB2D2EFA6}">
      <dgm:prSet phldrT="[Text]"/>
      <dgm:spPr/>
      <dgm:t>
        <a:bodyPr/>
        <a:lstStyle/>
        <a:p>
          <a:r>
            <a:rPr lang="en-US" dirty="0" smtClean="0"/>
            <a:t>Escalation</a:t>
          </a:r>
          <a:endParaRPr lang="en-US" dirty="0"/>
        </a:p>
      </dgm:t>
    </dgm:pt>
    <dgm:pt modelId="{2CF36543-2B01-9041-BE15-39C23F9BBEBC}" type="parTrans" cxnId="{591A71F5-3020-4D4D-9363-1BD68EFC1DDF}">
      <dgm:prSet/>
      <dgm:spPr/>
      <dgm:t>
        <a:bodyPr/>
        <a:lstStyle/>
        <a:p>
          <a:endParaRPr lang="en-US"/>
        </a:p>
      </dgm:t>
    </dgm:pt>
    <dgm:pt modelId="{0F7256B1-E1FE-DA44-8946-4BB1D95D870A}" type="sibTrans" cxnId="{591A71F5-3020-4D4D-9363-1BD68EFC1DDF}">
      <dgm:prSet/>
      <dgm:spPr/>
      <dgm:t>
        <a:bodyPr/>
        <a:lstStyle/>
        <a:p>
          <a:endParaRPr lang="en-US"/>
        </a:p>
      </dgm:t>
    </dgm:pt>
    <dgm:pt modelId="{49FF277D-971D-984E-9CBD-26C16D773B68}">
      <dgm:prSet phldrT="[Text]"/>
      <dgm:spPr/>
      <dgm:t>
        <a:bodyPr/>
        <a:lstStyle/>
        <a:p>
          <a:r>
            <a:rPr lang="en-US" dirty="0" smtClean="0"/>
            <a:t>Rage or Meltdown</a:t>
          </a:r>
          <a:endParaRPr lang="en-US" dirty="0"/>
        </a:p>
      </dgm:t>
    </dgm:pt>
    <dgm:pt modelId="{D186D525-C0C2-7D4D-A8BC-FC9CD984A047}" type="parTrans" cxnId="{907B4775-2D8C-564B-BFAC-4CEC4EE2B015}">
      <dgm:prSet/>
      <dgm:spPr/>
      <dgm:t>
        <a:bodyPr/>
        <a:lstStyle/>
        <a:p>
          <a:endParaRPr lang="en-US"/>
        </a:p>
      </dgm:t>
    </dgm:pt>
    <dgm:pt modelId="{25D0230B-D8DB-754A-A3AC-49ABCC9DBFF8}" type="sibTrans" cxnId="{907B4775-2D8C-564B-BFAC-4CEC4EE2B015}">
      <dgm:prSet/>
      <dgm:spPr/>
      <dgm:t>
        <a:bodyPr/>
        <a:lstStyle/>
        <a:p>
          <a:endParaRPr lang="en-US"/>
        </a:p>
      </dgm:t>
    </dgm:pt>
    <dgm:pt modelId="{EE5FB96E-1030-B548-9B4F-3E9344CB51FA}">
      <dgm:prSet phldrT="[Text]"/>
      <dgm:spPr/>
      <dgm:t>
        <a:bodyPr/>
        <a:lstStyle/>
        <a:p>
          <a:r>
            <a:rPr lang="en-US" dirty="0" smtClean="0"/>
            <a:t>Post-Rage or Post-Meltdown</a:t>
          </a:r>
          <a:endParaRPr lang="en-US" dirty="0"/>
        </a:p>
      </dgm:t>
    </dgm:pt>
    <dgm:pt modelId="{246700A4-AFDF-8041-9801-91FF0E528B16}" type="parTrans" cxnId="{2E326239-9CB3-E647-B12C-5D969941F9FC}">
      <dgm:prSet/>
      <dgm:spPr/>
      <dgm:t>
        <a:bodyPr/>
        <a:lstStyle/>
        <a:p>
          <a:endParaRPr lang="en-US"/>
        </a:p>
      </dgm:t>
    </dgm:pt>
    <dgm:pt modelId="{5DE07AE3-63FF-9F47-8ED0-4CF7C7E9E8DA}" type="sibTrans" cxnId="{2E326239-9CB3-E647-B12C-5D969941F9FC}">
      <dgm:prSet/>
      <dgm:spPr/>
      <dgm:t>
        <a:bodyPr/>
        <a:lstStyle/>
        <a:p>
          <a:endParaRPr lang="en-US"/>
        </a:p>
      </dgm:t>
    </dgm:pt>
    <dgm:pt modelId="{C1976C35-0565-FC42-861F-A81A09A21B85}" type="pres">
      <dgm:prSet presAssocID="{3283349A-933A-EB4C-92B7-76E21698CD75}" presName="cycle" presStyleCnt="0">
        <dgm:presLayoutVars>
          <dgm:dir/>
          <dgm:resizeHandles val="exact"/>
        </dgm:presLayoutVars>
      </dgm:prSet>
      <dgm:spPr/>
    </dgm:pt>
    <dgm:pt modelId="{72BCE8B1-94F6-B24B-8088-ACB008C79CCC}" type="pres">
      <dgm:prSet presAssocID="{C1C3E993-648F-E347-8533-F13F9F0F7B92}" presName="node" presStyleLbl="node1" presStyleIdx="0" presStyleCnt="4" custRadScaleRad="100015" custRadScaleInc="-1643">
        <dgm:presLayoutVars>
          <dgm:bulletEnabled val="1"/>
        </dgm:presLayoutVars>
      </dgm:prSet>
      <dgm:spPr/>
      <dgm:t>
        <a:bodyPr/>
        <a:lstStyle/>
        <a:p>
          <a:endParaRPr lang="en-US"/>
        </a:p>
      </dgm:t>
    </dgm:pt>
    <dgm:pt modelId="{C9E156F2-D288-FC40-AB3A-702632366C0A}" type="pres">
      <dgm:prSet presAssocID="{C1C3E993-648F-E347-8533-F13F9F0F7B92}" presName="spNode" presStyleCnt="0"/>
      <dgm:spPr/>
    </dgm:pt>
    <dgm:pt modelId="{DD4D549D-3F03-844F-81F0-076922AD3CEA}" type="pres">
      <dgm:prSet presAssocID="{82927667-C0F4-3147-99DB-56519B7F3BA5}" presName="sibTrans" presStyleLbl="sibTrans1D1" presStyleIdx="0" presStyleCnt="4"/>
      <dgm:spPr/>
    </dgm:pt>
    <dgm:pt modelId="{FE407AF1-5921-1746-9B75-08F0DF5F4EE2}" type="pres">
      <dgm:prSet presAssocID="{BEB05926-FC17-DE4A-953A-C2FEB2D2EFA6}" presName="node" presStyleLbl="node1" presStyleIdx="1" presStyleCnt="4">
        <dgm:presLayoutVars>
          <dgm:bulletEnabled val="1"/>
        </dgm:presLayoutVars>
      </dgm:prSet>
      <dgm:spPr/>
    </dgm:pt>
    <dgm:pt modelId="{944BB6A8-69B7-DC4B-BEC1-06518637F1D4}" type="pres">
      <dgm:prSet presAssocID="{BEB05926-FC17-DE4A-953A-C2FEB2D2EFA6}" presName="spNode" presStyleCnt="0"/>
      <dgm:spPr/>
    </dgm:pt>
    <dgm:pt modelId="{A337467B-67B2-B74E-8C6A-352A5D4108BA}" type="pres">
      <dgm:prSet presAssocID="{0F7256B1-E1FE-DA44-8946-4BB1D95D870A}" presName="sibTrans" presStyleLbl="sibTrans1D1" presStyleIdx="1" presStyleCnt="4"/>
      <dgm:spPr/>
    </dgm:pt>
    <dgm:pt modelId="{19C53506-E488-6E4A-9F93-67739F3D4EFA}" type="pres">
      <dgm:prSet presAssocID="{49FF277D-971D-984E-9CBD-26C16D773B68}" presName="node" presStyleLbl="node1" presStyleIdx="2" presStyleCnt="4">
        <dgm:presLayoutVars>
          <dgm:bulletEnabled val="1"/>
        </dgm:presLayoutVars>
      </dgm:prSet>
      <dgm:spPr/>
    </dgm:pt>
    <dgm:pt modelId="{C7989213-8B00-DB4D-8F00-409C62E18277}" type="pres">
      <dgm:prSet presAssocID="{49FF277D-971D-984E-9CBD-26C16D773B68}" presName="spNode" presStyleCnt="0"/>
      <dgm:spPr/>
    </dgm:pt>
    <dgm:pt modelId="{2358B457-039D-1246-A458-792E87964093}" type="pres">
      <dgm:prSet presAssocID="{25D0230B-D8DB-754A-A3AC-49ABCC9DBFF8}" presName="sibTrans" presStyleLbl="sibTrans1D1" presStyleIdx="2" presStyleCnt="4"/>
      <dgm:spPr/>
    </dgm:pt>
    <dgm:pt modelId="{E4DB7D4C-A73A-8446-B399-986B0528BFF1}" type="pres">
      <dgm:prSet presAssocID="{EE5FB96E-1030-B548-9B4F-3E9344CB51FA}" presName="node" presStyleLbl="node1" presStyleIdx="3" presStyleCnt="4">
        <dgm:presLayoutVars>
          <dgm:bulletEnabled val="1"/>
        </dgm:presLayoutVars>
      </dgm:prSet>
      <dgm:spPr/>
    </dgm:pt>
    <dgm:pt modelId="{9FB71E28-8630-C349-9DA0-E27A2F906D1F}" type="pres">
      <dgm:prSet presAssocID="{EE5FB96E-1030-B548-9B4F-3E9344CB51FA}" presName="spNode" presStyleCnt="0"/>
      <dgm:spPr/>
    </dgm:pt>
    <dgm:pt modelId="{829AEB75-8C61-ED41-822D-46DA8FB9BF65}" type="pres">
      <dgm:prSet presAssocID="{5DE07AE3-63FF-9F47-8ED0-4CF7C7E9E8DA}" presName="sibTrans" presStyleLbl="sibTrans1D1" presStyleIdx="3" presStyleCnt="4"/>
      <dgm:spPr/>
    </dgm:pt>
  </dgm:ptLst>
  <dgm:cxnLst>
    <dgm:cxn modelId="{12DEB17E-8C4C-B542-B5AA-ABB20B2177DC}" type="presOf" srcId="{BEB05926-FC17-DE4A-953A-C2FEB2D2EFA6}" destId="{FE407AF1-5921-1746-9B75-08F0DF5F4EE2}" srcOrd="0" destOrd="0" presId="urn:microsoft.com/office/officeart/2005/8/layout/cycle5"/>
    <dgm:cxn modelId="{4425F9FB-7148-7741-9343-36B951F9D89D}" type="presOf" srcId="{49FF277D-971D-984E-9CBD-26C16D773B68}" destId="{19C53506-E488-6E4A-9F93-67739F3D4EFA}" srcOrd="0" destOrd="0" presId="urn:microsoft.com/office/officeart/2005/8/layout/cycle5"/>
    <dgm:cxn modelId="{42BAE2C3-71A0-7745-A583-17E4E02747A1}" type="presOf" srcId="{3283349A-933A-EB4C-92B7-76E21698CD75}" destId="{C1976C35-0565-FC42-861F-A81A09A21B85}" srcOrd="0" destOrd="0" presId="urn:microsoft.com/office/officeart/2005/8/layout/cycle5"/>
    <dgm:cxn modelId="{85D9AF20-6328-874B-B76A-4F626DAA0D28}" type="presOf" srcId="{EE5FB96E-1030-B548-9B4F-3E9344CB51FA}" destId="{E4DB7D4C-A73A-8446-B399-986B0528BFF1}" srcOrd="0" destOrd="0" presId="urn:microsoft.com/office/officeart/2005/8/layout/cycle5"/>
    <dgm:cxn modelId="{907B4775-2D8C-564B-BFAC-4CEC4EE2B015}" srcId="{3283349A-933A-EB4C-92B7-76E21698CD75}" destId="{49FF277D-971D-984E-9CBD-26C16D773B68}" srcOrd="2" destOrd="0" parTransId="{D186D525-C0C2-7D4D-A8BC-FC9CD984A047}" sibTransId="{25D0230B-D8DB-754A-A3AC-49ABCC9DBFF8}"/>
    <dgm:cxn modelId="{591A71F5-3020-4D4D-9363-1BD68EFC1DDF}" srcId="{3283349A-933A-EB4C-92B7-76E21698CD75}" destId="{BEB05926-FC17-DE4A-953A-C2FEB2D2EFA6}" srcOrd="1" destOrd="0" parTransId="{2CF36543-2B01-9041-BE15-39C23F9BBEBC}" sibTransId="{0F7256B1-E1FE-DA44-8946-4BB1D95D870A}"/>
    <dgm:cxn modelId="{1453576C-45FD-8C48-A868-66495AF081CA}" srcId="{3283349A-933A-EB4C-92B7-76E21698CD75}" destId="{C1C3E993-648F-E347-8533-F13F9F0F7B92}" srcOrd="0" destOrd="0" parTransId="{4F5B52B6-D1F7-1147-919C-3E01DC38926D}" sibTransId="{82927667-C0F4-3147-99DB-56519B7F3BA5}"/>
    <dgm:cxn modelId="{CD8A1F66-FF76-3048-9542-03DE4F0D47F1}" type="presOf" srcId="{C1C3E993-648F-E347-8533-F13F9F0F7B92}" destId="{72BCE8B1-94F6-B24B-8088-ACB008C79CCC}" srcOrd="0" destOrd="0" presId="urn:microsoft.com/office/officeart/2005/8/layout/cycle5"/>
    <dgm:cxn modelId="{B2321255-0204-A546-B8D9-BB2167E5196D}" type="presOf" srcId="{82927667-C0F4-3147-99DB-56519B7F3BA5}" destId="{DD4D549D-3F03-844F-81F0-076922AD3CEA}" srcOrd="0" destOrd="0" presId="urn:microsoft.com/office/officeart/2005/8/layout/cycle5"/>
    <dgm:cxn modelId="{660D85A0-077F-7445-8E47-4B89F11242EF}" type="presOf" srcId="{0F7256B1-E1FE-DA44-8946-4BB1D95D870A}" destId="{A337467B-67B2-B74E-8C6A-352A5D4108BA}" srcOrd="0" destOrd="0" presId="urn:microsoft.com/office/officeart/2005/8/layout/cycle5"/>
    <dgm:cxn modelId="{2E326239-9CB3-E647-B12C-5D969941F9FC}" srcId="{3283349A-933A-EB4C-92B7-76E21698CD75}" destId="{EE5FB96E-1030-B548-9B4F-3E9344CB51FA}" srcOrd="3" destOrd="0" parTransId="{246700A4-AFDF-8041-9801-91FF0E528B16}" sibTransId="{5DE07AE3-63FF-9F47-8ED0-4CF7C7E9E8DA}"/>
    <dgm:cxn modelId="{2FE7224A-D6AA-4845-B2C1-8D7D2D964ACB}" type="presOf" srcId="{5DE07AE3-63FF-9F47-8ED0-4CF7C7E9E8DA}" destId="{829AEB75-8C61-ED41-822D-46DA8FB9BF65}" srcOrd="0" destOrd="0" presId="urn:microsoft.com/office/officeart/2005/8/layout/cycle5"/>
    <dgm:cxn modelId="{3907A9CB-F3ED-5443-97DD-75A3FEE9F1F4}" type="presOf" srcId="{25D0230B-D8DB-754A-A3AC-49ABCC9DBFF8}" destId="{2358B457-039D-1246-A458-792E87964093}" srcOrd="0" destOrd="0" presId="urn:microsoft.com/office/officeart/2005/8/layout/cycle5"/>
    <dgm:cxn modelId="{A08BF43A-EBFB-9344-BDC4-2624AB9FACA0}" type="presParOf" srcId="{C1976C35-0565-FC42-861F-A81A09A21B85}" destId="{72BCE8B1-94F6-B24B-8088-ACB008C79CCC}" srcOrd="0" destOrd="0" presId="urn:microsoft.com/office/officeart/2005/8/layout/cycle5"/>
    <dgm:cxn modelId="{BEA88220-F2B2-B344-9CA5-8CDE99BA522E}" type="presParOf" srcId="{C1976C35-0565-FC42-861F-A81A09A21B85}" destId="{C9E156F2-D288-FC40-AB3A-702632366C0A}" srcOrd="1" destOrd="0" presId="urn:microsoft.com/office/officeart/2005/8/layout/cycle5"/>
    <dgm:cxn modelId="{75D2C319-3141-3D46-9C79-718E66E32776}" type="presParOf" srcId="{C1976C35-0565-FC42-861F-A81A09A21B85}" destId="{DD4D549D-3F03-844F-81F0-076922AD3CEA}" srcOrd="2" destOrd="0" presId="urn:microsoft.com/office/officeart/2005/8/layout/cycle5"/>
    <dgm:cxn modelId="{8B8692AD-E4D5-2144-B205-89AF3457BDFC}" type="presParOf" srcId="{C1976C35-0565-FC42-861F-A81A09A21B85}" destId="{FE407AF1-5921-1746-9B75-08F0DF5F4EE2}" srcOrd="3" destOrd="0" presId="urn:microsoft.com/office/officeart/2005/8/layout/cycle5"/>
    <dgm:cxn modelId="{1ED01AAF-C0A3-F14E-9464-EBA79BCE227A}" type="presParOf" srcId="{C1976C35-0565-FC42-861F-A81A09A21B85}" destId="{944BB6A8-69B7-DC4B-BEC1-06518637F1D4}" srcOrd="4" destOrd="0" presId="urn:microsoft.com/office/officeart/2005/8/layout/cycle5"/>
    <dgm:cxn modelId="{04B1A07E-8170-4A4A-A8A9-9A29C4950490}" type="presParOf" srcId="{C1976C35-0565-FC42-861F-A81A09A21B85}" destId="{A337467B-67B2-B74E-8C6A-352A5D4108BA}" srcOrd="5" destOrd="0" presId="urn:microsoft.com/office/officeart/2005/8/layout/cycle5"/>
    <dgm:cxn modelId="{A411BA27-B704-9C48-9F44-E767C2A91D12}" type="presParOf" srcId="{C1976C35-0565-FC42-861F-A81A09A21B85}" destId="{19C53506-E488-6E4A-9F93-67739F3D4EFA}" srcOrd="6" destOrd="0" presId="urn:microsoft.com/office/officeart/2005/8/layout/cycle5"/>
    <dgm:cxn modelId="{A034E176-755D-2740-B129-D6DA1C054DD4}" type="presParOf" srcId="{C1976C35-0565-FC42-861F-A81A09A21B85}" destId="{C7989213-8B00-DB4D-8F00-409C62E18277}" srcOrd="7" destOrd="0" presId="urn:microsoft.com/office/officeart/2005/8/layout/cycle5"/>
    <dgm:cxn modelId="{AECE807C-3329-1E4A-90C4-7C7D9206B88C}" type="presParOf" srcId="{C1976C35-0565-FC42-861F-A81A09A21B85}" destId="{2358B457-039D-1246-A458-792E87964093}" srcOrd="8" destOrd="0" presId="urn:microsoft.com/office/officeart/2005/8/layout/cycle5"/>
    <dgm:cxn modelId="{3C585E39-E467-5640-BF84-0669BADB8490}" type="presParOf" srcId="{C1976C35-0565-FC42-861F-A81A09A21B85}" destId="{E4DB7D4C-A73A-8446-B399-986B0528BFF1}" srcOrd="9" destOrd="0" presId="urn:microsoft.com/office/officeart/2005/8/layout/cycle5"/>
    <dgm:cxn modelId="{363D755A-3589-F246-8FF9-14FE4C7B834D}" type="presParOf" srcId="{C1976C35-0565-FC42-861F-A81A09A21B85}" destId="{9FB71E28-8630-C349-9DA0-E27A2F906D1F}" srcOrd="10" destOrd="0" presId="urn:microsoft.com/office/officeart/2005/8/layout/cycle5"/>
    <dgm:cxn modelId="{8718986C-1537-444C-8D98-8DA55219861C}" type="presParOf" srcId="{C1976C35-0565-FC42-861F-A81A09A21B85}" destId="{829AEB75-8C61-ED41-822D-46DA8FB9BF65}"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BCE8B1-94F6-B24B-8088-ACB008C79CCC}">
      <dsp:nvSpPr>
        <dsp:cNvPr id="0" name=""/>
        <dsp:cNvSpPr/>
      </dsp:nvSpPr>
      <dsp:spPr>
        <a:xfrm>
          <a:off x="2679549" y="2860"/>
          <a:ext cx="1762288" cy="1145487"/>
        </a:xfrm>
        <a:prstGeom prst="roundRect">
          <a:avLst/>
        </a:prstGeom>
        <a:solidFill>
          <a:schemeClr val="accent2">
            <a:hueOff val="0"/>
            <a:satOff val="0"/>
            <a:lumOff val="0"/>
            <a:alphaOff val="0"/>
          </a:schemeClr>
        </a:solidFill>
        <a:ln>
          <a:noFill/>
        </a:ln>
        <a:effectLst>
          <a:outerShdw blurRad="76200" sx="101000" sy="101000" algn="ctr" rotWithShape="0">
            <a:srgbClr val="000000">
              <a:alpha val="50000"/>
            </a:srgbClr>
          </a:outerShdw>
          <a:reflection blurRad="12700" stA="20000" endPos="35000" dist="635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Triggering</a:t>
          </a:r>
          <a:endParaRPr lang="en-US" sz="2100" kern="1200" dirty="0"/>
        </a:p>
      </dsp:txBody>
      <dsp:txXfrm>
        <a:off x="2735467" y="58778"/>
        <a:ext cx="1650452" cy="1033651"/>
      </dsp:txXfrm>
    </dsp:sp>
    <dsp:sp modelId="{DD4D549D-3F03-844F-81F0-076922AD3CEA}">
      <dsp:nvSpPr>
        <dsp:cNvPr id="0" name=""/>
        <dsp:cNvSpPr/>
      </dsp:nvSpPr>
      <dsp:spPr>
        <a:xfrm>
          <a:off x="1684687" y="575436"/>
          <a:ext cx="3784330" cy="3784330"/>
        </a:xfrm>
        <a:custGeom>
          <a:avLst/>
          <a:gdLst/>
          <a:ahLst/>
          <a:cxnLst/>
          <a:rect l="0" t="0" r="0" b="0"/>
          <a:pathLst>
            <a:path>
              <a:moveTo>
                <a:pt x="3004573" y="361532"/>
              </a:moveTo>
              <a:arcTo wR="1892165" hR="1892165" stAng="18360497" swAng="1654734"/>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E407AF1-5921-1746-9B75-08F0DF5F4EE2}">
      <dsp:nvSpPr>
        <dsp:cNvPr id="0" name=""/>
        <dsp:cNvSpPr/>
      </dsp:nvSpPr>
      <dsp:spPr>
        <a:xfrm>
          <a:off x="4587994" y="1895239"/>
          <a:ext cx="1762288" cy="1145487"/>
        </a:xfrm>
        <a:prstGeom prst="roundRect">
          <a:avLst/>
        </a:prstGeom>
        <a:solidFill>
          <a:schemeClr val="accent3">
            <a:hueOff val="0"/>
            <a:satOff val="0"/>
            <a:lumOff val="0"/>
            <a:alphaOff val="0"/>
          </a:schemeClr>
        </a:solidFill>
        <a:ln>
          <a:noFill/>
        </a:ln>
        <a:effectLst>
          <a:outerShdw blurRad="76200" sx="101000" sy="101000" algn="ctr" rotWithShape="0">
            <a:srgbClr val="000000">
              <a:alpha val="50000"/>
            </a:srgbClr>
          </a:outerShdw>
          <a:reflection blurRad="12700" stA="20000" endPos="35000" dist="635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Escalation</a:t>
          </a:r>
          <a:endParaRPr lang="en-US" sz="2100" kern="1200" dirty="0"/>
        </a:p>
      </dsp:txBody>
      <dsp:txXfrm>
        <a:off x="4643912" y="1951157"/>
        <a:ext cx="1650452" cy="1033651"/>
      </dsp:txXfrm>
    </dsp:sp>
    <dsp:sp modelId="{A337467B-67B2-B74E-8C6A-352A5D4108BA}">
      <dsp:nvSpPr>
        <dsp:cNvPr id="0" name=""/>
        <dsp:cNvSpPr/>
      </dsp:nvSpPr>
      <dsp:spPr>
        <a:xfrm>
          <a:off x="1684808" y="575817"/>
          <a:ext cx="3784330" cy="3784330"/>
        </a:xfrm>
        <a:custGeom>
          <a:avLst/>
          <a:gdLst/>
          <a:ahLst/>
          <a:cxnLst/>
          <a:rect l="0" t="0" r="0" b="0"/>
          <a:pathLst>
            <a:path>
              <a:moveTo>
                <a:pt x="3588162" y="2731143"/>
              </a:moveTo>
              <a:arcTo wR="1892165" hR="1892165" stAng="1579245" swAng="1633417"/>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9C53506-E488-6E4A-9F93-67739F3D4EFA}">
      <dsp:nvSpPr>
        <dsp:cNvPr id="0" name=""/>
        <dsp:cNvSpPr/>
      </dsp:nvSpPr>
      <dsp:spPr>
        <a:xfrm>
          <a:off x="2695829" y="3787404"/>
          <a:ext cx="1762288" cy="1145487"/>
        </a:xfrm>
        <a:prstGeom prst="roundRect">
          <a:avLst/>
        </a:prstGeom>
        <a:solidFill>
          <a:schemeClr val="accent4">
            <a:hueOff val="0"/>
            <a:satOff val="0"/>
            <a:lumOff val="0"/>
            <a:alphaOff val="0"/>
          </a:schemeClr>
        </a:solidFill>
        <a:ln>
          <a:noFill/>
        </a:ln>
        <a:effectLst>
          <a:outerShdw blurRad="76200" sx="101000" sy="101000" algn="ctr" rotWithShape="0">
            <a:srgbClr val="000000">
              <a:alpha val="50000"/>
            </a:srgbClr>
          </a:outerShdw>
          <a:reflection blurRad="12700" stA="20000" endPos="35000" dist="635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Rage or Meltdown</a:t>
          </a:r>
          <a:endParaRPr lang="en-US" sz="2100" kern="1200" dirty="0"/>
        </a:p>
      </dsp:txBody>
      <dsp:txXfrm>
        <a:off x="2751747" y="3843322"/>
        <a:ext cx="1650452" cy="1033651"/>
      </dsp:txXfrm>
    </dsp:sp>
    <dsp:sp modelId="{2358B457-039D-1246-A458-792E87964093}">
      <dsp:nvSpPr>
        <dsp:cNvPr id="0" name=""/>
        <dsp:cNvSpPr/>
      </dsp:nvSpPr>
      <dsp:spPr>
        <a:xfrm>
          <a:off x="1684808" y="575817"/>
          <a:ext cx="3784330" cy="3784330"/>
        </a:xfrm>
        <a:custGeom>
          <a:avLst/>
          <a:gdLst/>
          <a:ahLst/>
          <a:cxnLst/>
          <a:rect l="0" t="0" r="0" b="0"/>
          <a:pathLst>
            <a:path>
              <a:moveTo>
                <a:pt x="767840" y="3414066"/>
              </a:moveTo>
              <a:arcTo wR="1892165" hR="1892165" stAng="7587338" swAng="1633417"/>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4DB7D4C-A73A-8446-B399-986B0528BFF1}">
      <dsp:nvSpPr>
        <dsp:cNvPr id="0" name=""/>
        <dsp:cNvSpPr/>
      </dsp:nvSpPr>
      <dsp:spPr>
        <a:xfrm>
          <a:off x="803663" y="1895239"/>
          <a:ext cx="1762288" cy="1145487"/>
        </a:xfrm>
        <a:prstGeom prst="roundRect">
          <a:avLst/>
        </a:prstGeom>
        <a:solidFill>
          <a:schemeClr val="accent5">
            <a:hueOff val="0"/>
            <a:satOff val="0"/>
            <a:lumOff val="0"/>
            <a:alphaOff val="0"/>
          </a:schemeClr>
        </a:solidFill>
        <a:ln>
          <a:noFill/>
        </a:ln>
        <a:effectLst>
          <a:outerShdw blurRad="76200" sx="101000" sy="101000" algn="ctr" rotWithShape="0">
            <a:srgbClr val="000000">
              <a:alpha val="50000"/>
            </a:srgbClr>
          </a:outerShdw>
          <a:reflection blurRad="12700" stA="20000" endPos="35000" dist="635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Post-Rage or Post-Meltdown</a:t>
          </a:r>
          <a:endParaRPr lang="en-US" sz="2100" kern="1200" dirty="0"/>
        </a:p>
      </dsp:txBody>
      <dsp:txXfrm>
        <a:off x="859581" y="1951157"/>
        <a:ext cx="1650452" cy="1033651"/>
      </dsp:txXfrm>
    </dsp:sp>
    <dsp:sp modelId="{829AEB75-8C61-ED41-822D-46DA8FB9BF65}">
      <dsp:nvSpPr>
        <dsp:cNvPr id="0" name=""/>
        <dsp:cNvSpPr/>
      </dsp:nvSpPr>
      <dsp:spPr>
        <a:xfrm>
          <a:off x="1684931" y="575428"/>
          <a:ext cx="3784330" cy="3784330"/>
        </a:xfrm>
        <a:custGeom>
          <a:avLst/>
          <a:gdLst/>
          <a:ahLst/>
          <a:cxnLst/>
          <a:rect l="0" t="0" r="0" b="0"/>
          <a:pathLst>
            <a:path>
              <a:moveTo>
                <a:pt x="194498" y="1056571"/>
              </a:moveTo>
              <a:arcTo wR="1892165" hR="1892165" stAng="12372387" swAng="1612626"/>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overlayTitle.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779463" y="1597025"/>
            <a:ext cx="7583488" cy="1679575"/>
          </a:xfrm>
        </p:spPr>
        <p:txBody>
          <a:bodyPr anchor="b" anchorCtr="0"/>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79463" y="3276600"/>
            <a:ext cx="7583487" cy="1752600"/>
          </a:xfrm>
        </p:spPr>
        <p:txBody>
          <a:bodyPr/>
          <a:lstStyle>
            <a:lvl1pPr marL="0" indent="0" algn="ctr">
              <a:lnSpc>
                <a:spcPct val="110000"/>
              </a:lnSpc>
              <a:spcBef>
                <a:spcPts val="60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1/23/13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0" name="Picture 9" descr="overlayBlank.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966787" y="838200"/>
            <a:ext cx="3474720" cy="1619250"/>
          </a:xfrm>
        </p:spPr>
        <p:txBody>
          <a:bodyPr vert="horz" lIns="91440" tIns="45720" rIns="91440" bIns="45720" rtlCol="0" anchor="b">
            <a:noAutofit/>
          </a:bodyPr>
          <a:lstStyle>
            <a:lvl1pPr algn="ctr" defTabSz="914400" rtl="0" eaLnBrk="1" latinLnBrk="0" hangingPunct="1">
              <a:lnSpc>
                <a:spcPct val="95000"/>
              </a:lnSpc>
              <a:spcBef>
                <a:spcPct val="0"/>
              </a:spcBef>
              <a:buNone/>
              <a:defRPr lang="en-US" sz="3000" b="1" kern="1200" dirty="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727892" y="838200"/>
            <a:ext cx="3474720" cy="4572000"/>
          </a:xfrm>
          <a:prstGeom prst="roundRect">
            <a:avLst>
              <a:gd name="adj" fmla="val 10888"/>
            </a:avLst>
          </a:prstGeom>
          <a:solidFill>
            <a:schemeClr val="bg1">
              <a:lumMod val="75000"/>
            </a:schemeClr>
          </a:solidFill>
          <a:effectLst>
            <a:reflection blurRad="6350" stA="20000" endA="300" endPos="25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966787" y="2474258"/>
            <a:ext cx="3474720" cy="2743200"/>
          </a:xfrm>
        </p:spPr>
        <p:txBody>
          <a:bodyPr vert="horz" lIns="91440" tIns="45720" rIns="91440" bIns="45720" rtlCol="0">
            <a:normAutofit/>
          </a:bodyPr>
          <a:lstStyle>
            <a:lvl1pPr marL="0" indent="0" algn="ctr">
              <a:lnSpc>
                <a:spcPct val="110000"/>
              </a:lnSpc>
              <a:spcBef>
                <a:spcPts val="600"/>
              </a:spcBef>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1/23/13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sp>
        <p:nvSpPr>
          <p:cNvPr id="2" name="Title 1"/>
          <p:cNvSpPr>
            <a:spLocks noGrp="1"/>
          </p:cNvSpPr>
          <p:nvPr>
            <p:ph type="title"/>
          </p:nvPr>
        </p:nvSpPr>
        <p:spPr>
          <a:xfrm>
            <a:off x="779463" y="89647"/>
            <a:ext cx="7583488"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1/23/13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
        <p:nvSpPr>
          <p:cNvPr id="8" name="Text Placeholder 3"/>
          <p:cNvSpPr>
            <a:spLocks noGrp="1"/>
          </p:cNvSpPr>
          <p:nvPr>
            <p:ph type="body" sz="half" idx="2"/>
          </p:nvPr>
        </p:nvSpPr>
        <p:spPr>
          <a:xfrm>
            <a:off x="779463" y="1371600"/>
            <a:ext cx="7583488" cy="1371600"/>
          </a:xfrm>
        </p:spPr>
        <p:txBody>
          <a:bodyPr vert="horz" lIns="91440" tIns="45720" rIns="91440" bIns="45720" rtlCol="0">
            <a:normAutofit/>
          </a:bodyPr>
          <a:lstStyle>
            <a:lvl1pPr marL="0" indent="0" algn="ctr">
              <a:lnSpc>
                <a:spcPct val="110000"/>
              </a:lnSpc>
              <a:spcBef>
                <a:spcPts val="600"/>
              </a:spcBef>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n-US" smtClean="0"/>
              <a:t>Click to edit Master text styles</a:t>
            </a:r>
          </a:p>
        </p:txBody>
      </p:sp>
      <p:sp>
        <p:nvSpPr>
          <p:cNvPr id="9" name="Picture Placeholder 2"/>
          <p:cNvSpPr>
            <a:spLocks noGrp="1"/>
          </p:cNvSpPr>
          <p:nvPr>
            <p:ph type="pic" idx="1"/>
          </p:nvPr>
        </p:nvSpPr>
        <p:spPr>
          <a:xfrm>
            <a:off x="2514600" y="2743200"/>
            <a:ext cx="4114800" cy="2819400"/>
          </a:xfrm>
          <a:prstGeom prst="roundRect">
            <a:avLst>
              <a:gd name="adj" fmla="val 10888"/>
            </a:avLst>
          </a:prstGeom>
          <a:solidFill>
            <a:schemeClr val="bg1">
              <a:lumMod val="75000"/>
            </a:schemeClr>
          </a:solidFill>
          <a:effectLst>
            <a:reflection blurRad="6350" stA="20000" endA="300" endPos="38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marL="365760" indent="-365760">
              <a:defRPr/>
            </a:lvl1pPr>
            <a:lvl2pPr marL="731520" indent="-365760">
              <a:defRPr/>
            </a:lvl2pPr>
            <a:lvl3pPr marL="1097280" indent="-365760">
              <a:defRPr/>
            </a:lvl3pPr>
            <a:lvl4pPr marL="1463040" indent="-365760">
              <a:defRPr/>
            </a:lvl4pPr>
            <a:lvl5pPr marL="1828800" indent="-365760">
              <a:defRPr/>
            </a:lvl5pPr>
            <a:lvl6pPr marL="2194560" indent="-365760">
              <a:defRPr/>
            </a:lvl6pPr>
            <a:lvl7pPr marL="2560320" indent="-365760">
              <a:defRPr/>
            </a:lvl7pPr>
            <a:lvl8pPr marL="2926080" indent="-365760">
              <a:defRPr/>
            </a:lvl8pPr>
            <a:lvl9pPr marL="3291840" indent="-36576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1/23/13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7" name="Picture 6" descr="overlayVertical.png"/>
          <p:cNvPicPr>
            <a:picLocks noChangeAspect="1"/>
          </p:cNvPicPr>
          <p:nvPr/>
        </p:nvPicPr>
        <p:blipFill>
          <a:blip r:embed="rId2"/>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7239000" y="838200"/>
            <a:ext cx="1676400" cy="5053013"/>
          </a:xfrm>
        </p:spPr>
        <p:txBody>
          <a:bodyPr vert="eaVert"/>
          <a:lstStyle>
            <a:lvl1pPr>
              <a:defRPr sz="36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9462" y="838200"/>
            <a:ext cx="6019800" cy="505301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1/23/13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1/23/13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picTx" preserve="1">
  <p:cSld name="Title Slide with Picture">
    <p:spTree>
      <p:nvGrpSpPr>
        <p:cNvPr id="1" name=""/>
        <p:cNvGrpSpPr/>
        <p:nvPr/>
      </p:nvGrpSpPr>
      <p:grpSpPr>
        <a:xfrm>
          <a:off x="0" y="0"/>
          <a:ext cx="0" cy="0"/>
          <a:chOff x="0" y="0"/>
          <a:chExt cx="0" cy="0"/>
        </a:xfrm>
      </p:grpSpPr>
      <p:pic>
        <p:nvPicPr>
          <p:cNvPr id="9" name="Picture 8" descr="overlayText.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781812" y="3254188"/>
            <a:ext cx="7580376" cy="1685365"/>
          </a:xfrm>
        </p:spPr>
        <p:txBody>
          <a:bodyPr vert="horz" lIns="91440" tIns="45720" rIns="91440" bIns="45720" rtlCol="0" anchor="b" anchorCtr="0">
            <a:noAutofit/>
          </a:bodyPr>
          <a:lstStyle>
            <a:lvl1pPr algn="ctr" defTabSz="914400" rtl="0" eaLnBrk="1" latinLnBrk="0" hangingPunct="1">
              <a:lnSpc>
                <a:spcPct val="95000"/>
              </a:lnSpc>
              <a:spcBef>
                <a:spcPct val="0"/>
              </a:spcBef>
              <a:buNone/>
              <a:defRPr lang="en-US" sz="5400" b="1" kern="120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514600" y="457200"/>
            <a:ext cx="4114800" cy="2743200"/>
          </a:xfrm>
          <a:prstGeom prst="roundRect">
            <a:avLst>
              <a:gd name="adj" fmla="val 10888"/>
            </a:avLst>
          </a:prstGeom>
          <a:solidFill>
            <a:schemeClr val="bg1">
              <a:lumMod val="75000"/>
            </a:schemeClr>
          </a:solidFill>
          <a:effectLst>
            <a:reflection blurRad="6350" stA="20000" endA="300" endPos="38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781812" y="4953000"/>
            <a:ext cx="7580376" cy="914400"/>
          </a:xfrm>
        </p:spPr>
        <p:txBody>
          <a:bodyPr>
            <a:normAutofit/>
          </a:bodyPr>
          <a:lstStyle>
            <a:lvl1pPr marL="0" indent="0" algn="ctr">
              <a:spcBef>
                <a:spcPts val="300"/>
              </a:spcBef>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1/23/13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overlayBlank.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806450" y="1627188"/>
            <a:ext cx="7580376" cy="1682496"/>
          </a:xfrm>
        </p:spPr>
        <p:txBody>
          <a:bodyPr vert="horz" lIns="91440" tIns="45720" rIns="91440" bIns="45720" rtlCol="0" anchor="b" anchorCtr="0">
            <a:noAutofit/>
          </a:bodyPr>
          <a:lstStyle>
            <a:lvl1pPr algn="ctr" defTabSz="914400" rtl="0" eaLnBrk="1" latinLnBrk="0" hangingPunct="1">
              <a:lnSpc>
                <a:spcPct val="95000"/>
              </a:lnSpc>
              <a:spcBef>
                <a:spcPct val="0"/>
              </a:spcBef>
              <a:buNone/>
              <a:defRPr lang="en-US" sz="4400" b="1" kern="1200" dirty="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806450" y="3309411"/>
            <a:ext cx="7580376" cy="1755648"/>
          </a:xfrm>
        </p:spPr>
        <p:txBody>
          <a:bodyPr vert="horz" lIns="91440" tIns="45720" rIns="91440" bIns="45720" rtlCol="0">
            <a:normAutofit/>
          </a:bodyPr>
          <a:lstStyle>
            <a:lvl1pPr marL="0" indent="0" algn="ctr" defTabSz="914400" rtl="0" eaLnBrk="1" latinLnBrk="0" hangingPunct="1">
              <a:lnSpc>
                <a:spcPct val="110000"/>
              </a:lnSpc>
              <a:spcBef>
                <a:spcPts val="600"/>
              </a:spcBef>
              <a:spcAft>
                <a:spcPts val="0"/>
              </a:spcAft>
              <a:buSzPct val="90000"/>
              <a:buFont typeface="Wingdings" pitchFamily="2" charset="2"/>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1/23/13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66788" y="1600200"/>
            <a:ext cx="3529584" cy="4288536"/>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defRPr sz="1800"/>
            </a:lvl6pPr>
            <a:lvl7pPr marL="1603375" indent="-231775">
              <a:defRPr sz="1800"/>
            </a:lvl7pPr>
            <a:lvl8pPr marL="1828800" indent="-231775">
              <a:defRPr sz="1800"/>
            </a:lvl8pPr>
            <a:lvl9pPr marL="2060575" indent="-231775">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p:nvPr>
        </p:nvSpPr>
        <p:spPr>
          <a:xfrm>
            <a:off x="4648200" y="1600200"/>
            <a:ext cx="3529584" cy="4288536"/>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defRPr sz="1800"/>
            </a:lvl6pPr>
            <a:lvl7pPr marL="1603375" indent="-231775">
              <a:defRPr sz="1800"/>
            </a:lvl7pPr>
            <a:lvl8pPr marL="1828800" indent="-231775">
              <a:defRPr sz="1800"/>
            </a:lvl8pPr>
            <a:lvl9pPr marL="2060575" indent="-231775">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smtClean="0"/>
              <a:pPr/>
              <a:t>1/23/13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66216" y="1272988"/>
            <a:ext cx="3529584" cy="879475"/>
          </a:xfrm>
        </p:spPr>
        <p:txBody>
          <a:bodyPr anchor="b" anchorCtr="0">
            <a:noAutofit/>
          </a:bodyPr>
          <a:lstStyle>
            <a:lvl1pPr marL="0" indent="0" algn="ctr">
              <a:spcBef>
                <a:spcPts val="0"/>
              </a:spcBef>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66216" y="2174875"/>
            <a:ext cx="3529584" cy="3716338"/>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tabLst/>
              <a:defRPr sz="1800"/>
            </a:lvl6pPr>
            <a:lvl7pPr marL="1603375" indent="-231775">
              <a:tabLst/>
              <a:defRPr sz="1800"/>
            </a:lvl7pPr>
            <a:lvl8pPr marL="1828800" indent="-231775">
              <a:tabLst/>
              <a:defRPr sz="1800"/>
            </a:lvl8pPr>
            <a:lvl9pPr marL="2060575" indent="-231775">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272988"/>
            <a:ext cx="3529584" cy="879475"/>
          </a:xfrm>
        </p:spPr>
        <p:txBody>
          <a:bodyPr anchor="b" anchorCtr="0">
            <a:noAutofit/>
          </a:bodyPr>
          <a:lstStyle>
            <a:lvl1pPr marL="0" indent="0" algn="ctr">
              <a:spcBef>
                <a:spcPts val="0"/>
              </a:spcBef>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3529584" cy="3716338"/>
          </a:xfrm>
        </p:spPr>
        <p:txBody>
          <a:bodyPr>
            <a:noAutofit/>
          </a:bodyPr>
          <a:lstStyle>
            <a:lvl1pPr marL="2317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2pPr>
            <a:lvl3pPr marL="6889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3pPr>
            <a:lvl4pPr marL="9144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4pPr>
            <a:lvl5pPr marL="11461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5pPr>
            <a:lvl6pPr marL="13716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6pPr>
            <a:lvl7pPr marL="16033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7pPr>
            <a:lvl8pPr marL="18288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8pPr>
            <a:lvl9pPr marL="2060575" indent="-231775" algn="l" defTabSz="914400" rtl="0" eaLnBrk="1" latinLnBrk="0" hangingPunct="1">
              <a:buSzPct val="90000"/>
              <a:buFont typeface="Wingdings" pitchFamily="2" charset="2"/>
              <a:defRPr lang="en-US" sz="1800" kern="1200" dirty="0">
                <a:solidFill>
                  <a:schemeClr val="bg1"/>
                </a:solidFill>
                <a:effectLst>
                  <a:outerShdw blurRad="101600" dist="12700" dir="3600000" algn="tl" rotWithShape="0">
                    <a:prstClr val="black">
                      <a:alpha val="30000"/>
                    </a:prstClr>
                  </a:outerShdw>
                </a:effectLst>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smtClean="0"/>
              <a:pPr/>
              <a:t>1/23/13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smtClean="0"/>
              <a:pPr/>
              <a:t>1/23/13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5" name="Picture 4" descr="overlayBlank.pn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8E36636D-D922-432D-A958-524484B5923D}" type="datetimeFigureOut">
              <a:rPr lang="en-US" smtClean="0"/>
              <a:pPr/>
              <a:t>1/23/13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9" name="Picture 8" descr="overlayBlank.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966787" y="838200"/>
            <a:ext cx="3474720" cy="1619250"/>
          </a:xfrm>
        </p:spPr>
        <p:txBody>
          <a:bodyPr vert="horz" lIns="91440" tIns="45720" rIns="91440" bIns="45720" rtlCol="0" anchor="b">
            <a:noAutofit/>
          </a:bodyPr>
          <a:lstStyle>
            <a:lvl1pPr algn="ctr" defTabSz="914400" rtl="0" eaLnBrk="1" latinLnBrk="0" hangingPunct="1">
              <a:lnSpc>
                <a:spcPct val="95000"/>
              </a:lnSpc>
              <a:spcBef>
                <a:spcPct val="0"/>
              </a:spcBef>
              <a:buNone/>
              <a:defRPr lang="en-US" sz="3000" b="1" kern="1200" dirty="0" smtClean="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Content Placeholder 2"/>
          <p:cNvSpPr>
            <a:spLocks noGrp="1"/>
          </p:cNvSpPr>
          <p:nvPr>
            <p:ph idx="1"/>
          </p:nvPr>
        </p:nvSpPr>
        <p:spPr>
          <a:xfrm>
            <a:off x="4727892" y="838200"/>
            <a:ext cx="3474720" cy="4572000"/>
          </a:xfrm>
        </p:spPr>
        <p:txBody>
          <a:bodyPr>
            <a:normAutofit/>
          </a:bodyPr>
          <a:lstStyle>
            <a:lvl1pPr marL="282575" indent="-282575">
              <a:defRPr sz="2400"/>
            </a:lvl1pPr>
            <a:lvl2pPr marL="573088" indent="-282575">
              <a:defRPr sz="2200"/>
            </a:lvl2pPr>
            <a:lvl3pPr marL="855663" indent="-282575">
              <a:defRPr sz="2000"/>
            </a:lvl3pPr>
            <a:lvl4pPr marL="1146175" indent="-282575">
              <a:defRPr sz="1800"/>
            </a:lvl4pPr>
            <a:lvl5pPr marL="1430338" indent="-282575">
              <a:defRPr sz="1800"/>
            </a:lvl5pPr>
            <a:lvl6pPr marL="1712913" indent="-282575">
              <a:defRPr sz="1800"/>
            </a:lvl6pPr>
            <a:lvl7pPr marL="2003425" indent="-282575">
              <a:defRPr sz="1800"/>
            </a:lvl7pPr>
            <a:lvl8pPr marL="2286000" indent="-282575">
              <a:defRPr sz="1800"/>
            </a:lvl8pPr>
            <a:lvl9pPr marL="2568575" indent="-282575">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66787" y="2474258"/>
            <a:ext cx="3474720" cy="2743200"/>
          </a:xfrm>
        </p:spPr>
        <p:txBody>
          <a:bodyPr vert="horz" lIns="91440" tIns="45720" rIns="91440" bIns="45720" rtlCol="0">
            <a:normAutofit/>
          </a:bodyPr>
          <a:lstStyle>
            <a:lvl1pPr marL="0" indent="0" algn="ctr">
              <a:lnSpc>
                <a:spcPct val="110000"/>
              </a:lnSpc>
              <a:spcBef>
                <a:spcPts val="600"/>
              </a:spcBef>
              <a:buNone/>
              <a:defRPr lang="en-US" sz="1800" kern="120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1/23/13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overlayText.png"/>
          <p:cNvPicPr>
            <a:picLocks noChangeAspect="1"/>
          </p:cNvPicPr>
          <p:nvPr/>
        </p:nvPicPr>
        <p:blipFill>
          <a:blip r:embed="rId15"/>
          <a:stretch>
            <a:fillRect/>
          </a:stretch>
        </p:blipFill>
        <p:spPr>
          <a:xfrm>
            <a:off x="0" y="0"/>
            <a:ext cx="9144000" cy="6858000"/>
          </a:xfrm>
          <a:prstGeom prst="rect">
            <a:avLst/>
          </a:prstGeom>
        </p:spPr>
      </p:pic>
      <p:sp>
        <p:nvSpPr>
          <p:cNvPr id="2" name="Title Placeholder 1"/>
          <p:cNvSpPr>
            <a:spLocks noGrp="1"/>
          </p:cNvSpPr>
          <p:nvPr>
            <p:ph type="title"/>
          </p:nvPr>
        </p:nvSpPr>
        <p:spPr>
          <a:xfrm>
            <a:off x="779463" y="89647"/>
            <a:ext cx="7583488"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955675" y="1600200"/>
            <a:ext cx="7232650" cy="42910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86400" y="6172200"/>
            <a:ext cx="3200400" cy="365125"/>
          </a:xfrm>
          <a:prstGeom prst="rect">
            <a:avLst/>
          </a:prstGeom>
        </p:spPr>
        <p:txBody>
          <a:bodyPr vert="horz" lIns="91440" tIns="45720" rIns="91440" bIns="45720" rtlCol="0" anchor="ctr"/>
          <a:lstStyle>
            <a:lvl1pPr algn="r">
              <a:defRPr sz="1000" b="1">
                <a:solidFill>
                  <a:schemeClr val="bg1"/>
                </a:solidFill>
              </a:defRPr>
            </a:lvl1pPr>
          </a:lstStyle>
          <a:p>
            <a:fld id="{8E36636D-D922-432D-A958-524484B5923D}" type="datetimeFigureOut">
              <a:rPr lang="en-US" smtClean="0"/>
              <a:pPr/>
              <a:t>1/23/13</a:t>
            </a:fld>
            <a:endParaRPr lang="en-US"/>
          </a:p>
        </p:txBody>
      </p:sp>
      <p:sp>
        <p:nvSpPr>
          <p:cNvPr id="5" name="Footer Placeholder 4"/>
          <p:cNvSpPr>
            <a:spLocks noGrp="1"/>
          </p:cNvSpPr>
          <p:nvPr>
            <p:ph type="ftr" sz="quarter" idx="3"/>
          </p:nvPr>
        </p:nvSpPr>
        <p:spPr>
          <a:xfrm>
            <a:off x="457200" y="6172200"/>
            <a:ext cx="3200400" cy="365125"/>
          </a:xfrm>
          <a:prstGeom prst="rect">
            <a:avLst/>
          </a:prstGeom>
        </p:spPr>
        <p:txBody>
          <a:bodyPr vert="horz" lIns="91440" tIns="45720" rIns="91440" bIns="45720" rtlCol="0" anchor="ctr"/>
          <a:lstStyle>
            <a:lvl1pPr algn="l">
              <a:defRPr sz="1000" b="1">
                <a:solidFill>
                  <a:schemeClr val="bg1"/>
                </a:solidFill>
              </a:defRPr>
            </a:lvl1pPr>
          </a:lstStyle>
          <a:p>
            <a:endParaRPr lang="en-US"/>
          </a:p>
        </p:txBody>
      </p:sp>
      <p:sp>
        <p:nvSpPr>
          <p:cNvPr id="6" name="Slide Number Placeholder 5"/>
          <p:cNvSpPr>
            <a:spLocks noGrp="1"/>
          </p:cNvSpPr>
          <p:nvPr>
            <p:ph type="sldNum" sz="quarter" idx="4"/>
          </p:nvPr>
        </p:nvSpPr>
        <p:spPr>
          <a:xfrm>
            <a:off x="4305300" y="6172200"/>
            <a:ext cx="533400" cy="365125"/>
          </a:xfrm>
          <a:prstGeom prst="rect">
            <a:avLst/>
          </a:prstGeom>
        </p:spPr>
        <p:txBody>
          <a:bodyPr vert="horz" lIns="91440" tIns="45720" rIns="91440" bIns="45720" rtlCol="0" anchor="ctr"/>
          <a:lstStyle>
            <a:lvl1pPr algn="ctr">
              <a:defRPr sz="1000" b="1">
                <a:solidFill>
                  <a:schemeClr val="bg1"/>
                </a:solidFill>
              </a:defRPr>
            </a:lvl1pPr>
          </a:lstStyle>
          <a:p>
            <a:fld id="{DF28FB93-0A08-4E7D-8E63-9EFA29F1E0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2" r:id="rId12"/>
    <p:sldLayoutId id="2147483883" r:id="rId13"/>
  </p:sldLayoutIdLst>
  <p:txStyles>
    <p:titleStyle>
      <a:lvl1pPr algn="ctr" defTabSz="914400" rtl="0" eaLnBrk="1" latinLnBrk="0" hangingPunct="1">
        <a:lnSpc>
          <a:spcPct val="95000"/>
        </a:lnSpc>
        <a:spcBef>
          <a:spcPct val="0"/>
        </a:spcBef>
        <a:buNone/>
        <a:defRPr sz="4800" b="1" kern="1200">
          <a:solidFill>
            <a:schemeClr val="bg1"/>
          </a:solidFill>
          <a:effectLst>
            <a:outerShdw blurRad="101600" dist="12700" dir="3600000" algn="tl" rotWithShape="0">
              <a:prstClr val="black">
                <a:alpha val="30000"/>
              </a:prstClr>
            </a:outerShdw>
          </a:effectLst>
          <a:latin typeface="+mj-lt"/>
          <a:ea typeface="+mj-ea"/>
          <a:cs typeface="+mj-cs"/>
        </a:defRPr>
      </a:lvl1pPr>
    </p:titleStyle>
    <p:bodyStyle>
      <a:lvl1pPr marL="457200" indent="-457200" algn="l" defTabSz="914400" rtl="0" eaLnBrk="1" latinLnBrk="0" hangingPunct="1">
        <a:spcBef>
          <a:spcPts val="2000"/>
        </a:spcBef>
        <a:spcAft>
          <a:spcPts val="0"/>
        </a:spcAft>
        <a:buSzPct val="90000"/>
        <a:buFont typeface="Wingdings" pitchFamily="2" charset="2"/>
        <a:buChar char=""/>
        <a:defRPr sz="2400" kern="1200">
          <a:solidFill>
            <a:schemeClr val="bg1"/>
          </a:solidFill>
          <a:effectLst>
            <a:outerShdw blurRad="101600" dist="12700" dir="3600000" algn="tl" rotWithShape="0">
              <a:prstClr val="black">
                <a:alpha val="30000"/>
              </a:prstClr>
            </a:outerShdw>
          </a:effectLst>
          <a:latin typeface="+mn-lt"/>
          <a:ea typeface="+mn-ea"/>
          <a:cs typeface="+mn-cs"/>
        </a:defRPr>
      </a:lvl1pPr>
      <a:lvl2pPr marL="914400" indent="-457200" algn="l" defTabSz="914400" rtl="0" eaLnBrk="1" latinLnBrk="0" hangingPunct="1">
        <a:spcBef>
          <a:spcPts val="1000"/>
        </a:spcBef>
        <a:spcAft>
          <a:spcPts val="0"/>
        </a:spcAft>
        <a:buSzPct val="90000"/>
        <a:buFont typeface="Wingdings" pitchFamily="2" charset="2"/>
        <a:buChar char=""/>
        <a:defRPr sz="2200" kern="1200">
          <a:solidFill>
            <a:schemeClr val="bg1"/>
          </a:solidFill>
          <a:effectLst>
            <a:outerShdw blurRad="101600" dist="12700" dir="3600000" algn="tl" rotWithShape="0">
              <a:prstClr val="black">
                <a:alpha val="30000"/>
              </a:prstClr>
            </a:outerShdw>
          </a:effectLst>
          <a:latin typeface="+mn-lt"/>
          <a:ea typeface="+mn-ea"/>
          <a:cs typeface="+mn-cs"/>
        </a:defRPr>
      </a:lvl2pPr>
      <a:lvl3pPr marL="1371600" indent="-457200" algn="l" defTabSz="914400" rtl="0" eaLnBrk="1" latinLnBrk="0" hangingPunct="1">
        <a:spcBef>
          <a:spcPts val="1000"/>
        </a:spcBef>
        <a:spcAft>
          <a:spcPts val="0"/>
        </a:spcAft>
        <a:buSzPct val="90000"/>
        <a:buFont typeface="Wingdings" pitchFamily="2" charset="2"/>
        <a:buChar char=""/>
        <a:defRPr sz="2000" kern="1200">
          <a:solidFill>
            <a:schemeClr val="bg1"/>
          </a:solidFill>
          <a:effectLst>
            <a:outerShdw blurRad="101600" dist="12700" dir="3600000" algn="tl" rotWithShape="0">
              <a:prstClr val="black">
                <a:alpha val="30000"/>
              </a:prstClr>
            </a:outerShdw>
          </a:effectLst>
          <a:latin typeface="+mn-lt"/>
          <a:ea typeface="+mn-ea"/>
          <a:cs typeface="+mn-cs"/>
        </a:defRPr>
      </a:lvl3pPr>
      <a:lvl4pPr marL="1828800" indent="-457200" algn="l" defTabSz="914400" rtl="0" eaLnBrk="1" latinLnBrk="0" hangingPunct="1">
        <a:spcBef>
          <a:spcPts val="1000"/>
        </a:spcBef>
        <a:spcAft>
          <a:spcPts val="0"/>
        </a:spcAft>
        <a:buSzPct val="90000"/>
        <a:buFont typeface="Wingdings" pitchFamily="2" charset="2"/>
        <a:buChar char=""/>
        <a:defRPr sz="1800" kern="1200">
          <a:solidFill>
            <a:schemeClr val="bg1"/>
          </a:solidFill>
          <a:effectLst>
            <a:outerShdw blurRad="101600" dist="12700" dir="3600000" algn="tl" rotWithShape="0">
              <a:prstClr val="black">
                <a:alpha val="30000"/>
              </a:prstClr>
            </a:outerShdw>
          </a:effectLst>
          <a:latin typeface="+mn-lt"/>
          <a:ea typeface="+mn-ea"/>
          <a:cs typeface="+mn-cs"/>
        </a:defRPr>
      </a:lvl4pPr>
      <a:lvl5pPr marL="2286000" indent="-457200" algn="l" defTabSz="914400" rtl="0" eaLnBrk="1" latinLnBrk="0" hangingPunct="1">
        <a:spcBef>
          <a:spcPts val="1000"/>
        </a:spcBef>
        <a:spcAft>
          <a:spcPts val="0"/>
        </a:spcAft>
        <a:buSzPct val="90000"/>
        <a:buFont typeface="Wingdings" pitchFamily="2" charset="2"/>
        <a:buChar char=""/>
        <a:defRPr sz="1800" kern="1200">
          <a:solidFill>
            <a:schemeClr val="bg1"/>
          </a:solidFill>
          <a:effectLst>
            <a:outerShdw blurRad="101600" dist="12700" dir="3600000" algn="tl" rotWithShape="0">
              <a:prstClr val="black">
                <a:alpha val="30000"/>
              </a:prstClr>
            </a:outerShdw>
          </a:effectLst>
          <a:latin typeface="+mn-lt"/>
          <a:ea typeface="+mn-ea"/>
          <a:cs typeface="+mn-cs"/>
        </a:defRPr>
      </a:lvl5pPr>
      <a:lvl6pPr marL="2743200" indent="-457200" algn="l" defTabSz="914400" rtl="0" eaLnBrk="1" latinLnBrk="0" hangingPunct="1">
        <a:spcBef>
          <a:spcPts val="1000"/>
        </a:spcBef>
        <a:buSzPct val="90000"/>
        <a:buFont typeface="Wingdings" pitchFamily="2" charset="2"/>
        <a:buChar char="{"/>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6pPr>
      <a:lvl7pPr marL="3200400" indent="-457200" algn="l" defTabSz="914400" rtl="0" eaLnBrk="1" latinLnBrk="0" hangingPunct="1">
        <a:spcBef>
          <a:spcPts val="1000"/>
        </a:spcBef>
        <a:buSzPct val="90000"/>
        <a:buFont typeface="Wingdings" pitchFamily="2" charset="2"/>
        <a:buChar char="|"/>
        <a:defRPr lang="en-US" sz="1800" kern="1200" baseline="0" dirty="0" smtClean="0">
          <a:solidFill>
            <a:schemeClr val="bg1"/>
          </a:solidFill>
          <a:effectLst>
            <a:outerShdw blurRad="101600" dist="12700" dir="3600000" algn="tl" rotWithShape="0">
              <a:prstClr val="black">
                <a:alpha val="30000"/>
              </a:prstClr>
            </a:outerShdw>
          </a:effectLst>
          <a:latin typeface="+mn-lt"/>
          <a:ea typeface="+mn-ea"/>
          <a:cs typeface="+mn-cs"/>
        </a:defRPr>
      </a:lvl7pPr>
      <a:lvl8pPr marL="3657600" indent="-457200" algn="l" defTabSz="914400" rtl="0" eaLnBrk="1" latinLnBrk="0" hangingPunct="1">
        <a:spcBef>
          <a:spcPts val="1000"/>
        </a:spcBef>
        <a:buSzPct val="90000"/>
        <a:buFont typeface="Wingdings" pitchFamily="2" charset="2"/>
        <a:buChar char="{"/>
        <a:defRPr lang="en-US" sz="1800" kern="1200" baseline="0" dirty="0" smtClean="0">
          <a:solidFill>
            <a:schemeClr val="bg1"/>
          </a:solidFill>
          <a:effectLst>
            <a:outerShdw blurRad="101600" dist="12700" dir="3600000" algn="tl" rotWithShape="0">
              <a:prstClr val="black">
                <a:alpha val="30000"/>
              </a:prstClr>
            </a:outerShdw>
          </a:effectLst>
          <a:latin typeface="+mn-lt"/>
          <a:ea typeface="+mn-ea"/>
          <a:cs typeface="+mn-cs"/>
        </a:defRPr>
      </a:lvl8pPr>
      <a:lvl9pPr marL="4114800" indent="-457200" algn="l" defTabSz="914400" rtl="0" eaLnBrk="1" latinLnBrk="0" hangingPunct="1">
        <a:spcBef>
          <a:spcPts val="1000"/>
        </a:spcBef>
        <a:buSzPct val="90000"/>
        <a:buFont typeface="Wingdings" pitchFamily="2" charset="2"/>
        <a:buChar char="|"/>
        <a:defRPr lang="en-US" sz="1800" kern="1200" dirty="0">
          <a:solidFill>
            <a:schemeClr val="bg1"/>
          </a:solidFill>
          <a:effectLst>
            <a:outerShdw blurRad="101600" dist="12700" dir="3600000" algn="tl" rotWithShape="0">
              <a:prstClr val="black">
                <a:alpha val="30000"/>
              </a:prst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9463" y="359736"/>
            <a:ext cx="7583488" cy="1679575"/>
          </a:xfrm>
        </p:spPr>
        <p:txBody>
          <a:bodyPr/>
          <a:lstStyle/>
          <a:p>
            <a:r>
              <a:rPr lang="en-US" dirty="0" smtClean="0"/>
              <a:t>Paula Cook</a:t>
            </a:r>
            <a:endParaRPr lang="en-US" dirty="0"/>
          </a:p>
        </p:txBody>
      </p:sp>
      <p:sp>
        <p:nvSpPr>
          <p:cNvPr id="3" name="Subtitle 2"/>
          <p:cNvSpPr>
            <a:spLocks noGrp="1"/>
          </p:cNvSpPr>
          <p:nvPr>
            <p:ph type="subTitle" idx="1"/>
          </p:nvPr>
        </p:nvSpPr>
        <p:spPr>
          <a:xfrm>
            <a:off x="779464" y="2141288"/>
            <a:ext cx="7583487" cy="1752600"/>
          </a:xfrm>
        </p:spPr>
        <p:txBody>
          <a:bodyPr/>
          <a:lstStyle/>
          <a:p>
            <a:r>
              <a:rPr lang="en-US" i="1" dirty="0" smtClean="0"/>
              <a:t>Helping Students Who Exhibit Neurological – Based Behavior</a:t>
            </a:r>
            <a:endParaRPr lang="en-US" i="1" dirty="0"/>
          </a:p>
        </p:txBody>
      </p:sp>
      <p:sp>
        <p:nvSpPr>
          <p:cNvPr id="4" name="TextBox 3"/>
          <p:cNvSpPr txBox="1"/>
          <p:nvPr/>
        </p:nvSpPr>
        <p:spPr>
          <a:xfrm>
            <a:off x="928036" y="5368039"/>
            <a:ext cx="7434915" cy="1200329"/>
          </a:xfrm>
          <a:prstGeom prst="rect">
            <a:avLst/>
          </a:prstGeom>
          <a:noFill/>
        </p:spPr>
        <p:txBody>
          <a:bodyPr wrap="square" rtlCol="0">
            <a:spAutoFit/>
          </a:bodyPr>
          <a:lstStyle/>
          <a:p>
            <a:pPr algn="ctr"/>
            <a:r>
              <a:rPr lang="en-US" dirty="0" smtClean="0">
                <a:solidFill>
                  <a:srgbClr val="FFFFFF"/>
                </a:solidFill>
              </a:rPr>
              <a:t>Paula Cook is a specialist teaching students who display neurological based behaviors.  She teaches at University of Manitoba and received the Council for Exceptional Children’s Outstanding Educator of the Year award in 2003.</a:t>
            </a:r>
            <a:endParaRPr lang="en-US" dirty="0">
              <a:solidFill>
                <a:srgbClr val="FFFFFF"/>
              </a:solidFill>
            </a:endParaRPr>
          </a:p>
        </p:txBody>
      </p:sp>
      <p:pic>
        <p:nvPicPr>
          <p:cNvPr id="5" name="Picture 4" descr="pcook.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3514089" y="3362765"/>
            <a:ext cx="2126114" cy="1721634"/>
          </a:xfrm>
          <a:prstGeom prst="rect">
            <a:avLst/>
          </a:prstGeom>
        </p:spPr>
      </p:pic>
    </p:spTree>
    <p:extLst>
      <p:ext uri="{BB962C8B-B14F-4D97-AF65-F5344CB8AC3E}">
        <p14:creationId xmlns:p14="http://schemas.microsoft.com/office/powerpoint/2010/main" val="1808265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03608"/>
            <a:ext cx="7583488" cy="1143000"/>
          </a:xfrm>
        </p:spPr>
        <p:txBody>
          <a:bodyPr/>
          <a:lstStyle/>
          <a:p>
            <a:r>
              <a:rPr lang="en-US" dirty="0" smtClean="0"/>
              <a:t>Autism Spectrum Disorder</a:t>
            </a:r>
            <a:endParaRPr lang="en-US" dirty="0"/>
          </a:p>
        </p:txBody>
      </p:sp>
      <p:sp>
        <p:nvSpPr>
          <p:cNvPr id="3" name="Content Placeholder 2"/>
          <p:cNvSpPr>
            <a:spLocks noGrp="1"/>
          </p:cNvSpPr>
          <p:nvPr>
            <p:ph idx="1"/>
          </p:nvPr>
        </p:nvSpPr>
        <p:spPr>
          <a:xfrm>
            <a:off x="341908" y="2104884"/>
            <a:ext cx="8368602" cy="4291013"/>
          </a:xfrm>
        </p:spPr>
        <p:txBody>
          <a:bodyPr/>
          <a:lstStyle/>
          <a:p>
            <a:r>
              <a:rPr lang="en-US" u="sng" dirty="0" smtClean="0"/>
              <a:t>Definition:</a:t>
            </a:r>
            <a:r>
              <a:rPr lang="en-US" dirty="0" smtClean="0"/>
              <a:t> Abnormal development in verbal and nonverbal communication, impaired social development, and repetitive behaviors.</a:t>
            </a:r>
          </a:p>
          <a:p>
            <a:r>
              <a:rPr lang="en-US" u="sng" dirty="0" smtClean="0"/>
              <a:t>Suggestions:</a:t>
            </a:r>
            <a:r>
              <a:rPr lang="en-US" dirty="0" smtClean="0"/>
              <a:t> Modify the physical environment.</a:t>
            </a:r>
          </a:p>
          <a:p>
            <a:r>
              <a:rPr lang="en-US" u="sng" dirty="0" smtClean="0"/>
              <a:t>Indicators:</a:t>
            </a:r>
            <a:r>
              <a:rPr lang="en-US" dirty="0" smtClean="0"/>
              <a:t> Insistence on routine</a:t>
            </a:r>
          </a:p>
          <a:p>
            <a:r>
              <a:rPr lang="en-US" dirty="0" smtClean="0"/>
              <a:t>Sensory overload can lead to behavior problems.</a:t>
            </a:r>
            <a:endParaRPr lang="en-US" dirty="0"/>
          </a:p>
        </p:txBody>
      </p:sp>
    </p:spTree>
    <p:extLst>
      <p:ext uri="{BB962C8B-B14F-4D97-AF65-F5344CB8AC3E}">
        <p14:creationId xmlns:p14="http://schemas.microsoft.com/office/powerpoint/2010/main" val="422903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901" y="89647"/>
            <a:ext cx="7583488" cy="1143000"/>
          </a:xfrm>
        </p:spPr>
        <p:txBody>
          <a:bodyPr/>
          <a:lstStyle/>
          <a:p>
            <a:r>
              <a:rPr lang="en-US" dirty="0" smtClean="0"/>
              <a:t>Rage</a:t>
            </a:r>
            <a:endParaRPr lang="en-US" dirty="0"/>
          </a:p>
        </p:txBody>
      </p:sp>
      <p:graphicFrame>
        <p:nvGraphicFramePr>
          <p:cNvPr id="4" name="Diagram 3"/>
          <p:cNvGraphicFramePr/>
          <p:nvPr>
            <p:extLst>
              <p:ext uri="{D42A27DB-BD31-4B8C-83A1-F6EECF244321}">
                <p14:modId xmlns:p14="http://schemas.microsoft.com/office/powerpoint/2010/main" val="4230506081"/>
              </p:ext>
            </p:extLst>
          </p:nvPr>
        </p:nvGraphicFramePr>
        <p:xfrm>
          <a:off x="958554" y="1397000"/>
          <a:ext cx="7153947" cy="49359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3414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i="1" dirty="0" smtClean="0"/>
              <a:t>NBB</a:t>
            </a:r>
            <a:r>
              <a:rPr lang="en-US" dirty="0" smtClean="0"/>
              <a:t>?</a:t>
            </a:r>
            <a:endParaRPr lang="en-US" dirty="0"/>
          </a:p>
        </p:txBody>
      </p:sp>
      <p:sp>
        <p:nvSpPr>
          <p:cNvPr id="3" name="Content Placeholder 2"/>
          <p:cNvSpPr>
            <a:spLocks noGrp="1"/>
          </p:cNvSpPr>
          <p:nvPr>
            <p:ph idx="1"/>
          </p:nvPr>
        </p:nvSpPr>
        <p:spPr/>
        <p:txBody>
          <a:bodyPr/>
          <a:lstStyle/>
          <a:p>
            <a:r>
              <a:rPr lang="en-US" dirty="0" smtClean="0"/>
              <a:t>NBB (Neurological Based Behavior) is </a:t>
            </a:r>
            <a:r>
              <a:rPr lang="en-US" b="1" dirty="0" smtClean="0"/>
              <a:t>erratic behavior</a:t>
            </a:r>
            <a:r>
              <a:rPr lang="en-US" dirty="0" smtClean="0"/>
              <a:t> that occurs when one’s mental processes do not function normally.</a:t>
            </a:r>
          </a:p>
          <a:p>
            <a:endParaRPr lang="en-US" dirty="0"/>
          </a:p>
          <a:p>
            <a:pPr marL="0" indent="0" algn="ctr">
              <a:buNone/>
            </a:pPr>
            <a:r>
              <a:rPr lang="en-US" i="1" dirty="0"/>
              <a:t>“…They behave as they do because of the way their brains work, and their brains cannot always control their behavior in ways that serve them best” (229).</a:t>
            </a:r>
          </a:p>
          <a:p>
            <a:pPr marL="0" indent="0">
              <a:buNone/>
            </a:pPr>
            <a:endParaRPr lang="en-US" dirty="0"/>
          </a:p>
        </p:txBody>
      </p:sp>
    </p:spTree>
    <p:extLst>
      <p:ext uri="{BB962C8B-B14F-4D97-AF65-F5344CB8AC3E}">
        <p14:creationId xmlns:p14="http://schemas.microsoft.com/office/powerpoint/2010/main" val="4103335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Indicators</a:t>
            </a:r>
            <a:endParaRPr lang="en-US" dirty="0"/>
          </a:p>
        </p:txBody>
      </p:sp>
      <p:sp>
        <p:nvSpPr>
          <p:cNvPr id="3" name="Content Placeholder 2"/>
          <p:cNvSpPr>
            <a:spLocks noGrp="1"/>
          </p:cNvSpPr>
          <p:nvPr>
            <p:ph idx="1"/>
          </p:nvPr>
        </p:nvSpPr>
        <p:spPr/>
        <p:txBody>
          <a:bodyPr/>
          <a:lstStyle/>
          <a:p>
            <a:r>
              <a:rPr lang="en-US" u="sng" dirty="0" smtClean="0"/>
              <a:t>Behavior Difficulties</a:t>
            </a:r>
            <a:r>
              <a:rPr lang="en-US" dirty="0" smtClean="0"/>
              <a:t>: atypical, inconsistent, compulsive behavior</a:t>
            </a:r>
          </a:p>
          <a:p>
            <a:r>
              <a:rPr lang="en-US" u="sng" dirty="0" smtClean="0"/>
              <a:t>Language Difficulties:</a:t>
            </a:r>
            <a:r>
              <a:rPr lang="en-US" dirty="0" smtClean="0"/>
              <a:t> problems in understanding, processing, and expressing information verbally</a:t>
            </a:r>
            <a:endParaRPr lang="en-US" u="sng" dirty="0" smtClean="0"/>
          </a:p>
          <a:p>
            <a:r>
              <a:rPr lang="en-US" u="sng" dirty="0" smtClean="0"/>
              <a:t>Academic Difficulties:</a:t>
            </a:r>
            <a:r>
              <a:rPr lang="en-US" dirty="0" smtClean="0"/>
              <a:t> difficulties with fine and gross motor skills, comprehension, language, and mathematics</a:t>
            </a:r>
            <a:endParaRPr lang="en-US" u="sng" dirty="0"/>
          </a:p>
        </p:txBody>
      </p:sp>
    </p:spTree>
    <p:extLst>
      <p:ext uri="{BB962C8B-B14F-4D97-AF65-F5344CB8AC3E}">
        <p14:creationId xmlns:p14="http://schemas.microsoft.com/office/powerpoint/2010/main" val="1128800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Disabilities</a:t>
            </a:r>
            <a:endParaRPr lang="en-US" dirty="0"/>
          </a:p>
        </p:txBody>
      </p:sp>
      <p:sp>
        <p:nvSpPr>
          <p:cNvPr id="3" name="Content Placeholder 2"/>
          <p:cNvSpPr>
            <a:spLocks noGrp="1"/>
          </p:cNvSpPr>
          <p:nvPr>
            <p:ph idx="1"/>
          </p:nvPr>
        </p:nvSpPr>
        <p:spPr>
          <a:xfrm>
            <a:off x="955675" y="1432650"/>
            <a:ext cx="7232650" cy="4916596"/>
          </a:xfrm>
        </p:spPr>
        <p:txBody>
          <a:bodyPr/>
          <a:lstStyle/>
          <a:p>
            <a:pPr marL="0" indent="0" algn="ctr">
              <a:buNone/>
            </a:pPr>
            <a:r>
              <a:rPr lang="en-US" dirty="0"/>
              <a:t>Student behavior in the classroom can be directly linked to their learning disability. Teachers can help in the following ways</a:t>
            </a:r>
            <a:r>
              <a:rPr lang="en-US" dirty="0" smtClean="0"/>
              <a:t>:</a:t>
            </a:r>
          </a:p>
          <a:p>
            <a:pPr marL="0" indent="0" algn="ctr">
              <a:buNone/>
            </a:pPr>
            <a:endParaRPr lang="en-US" dirty="0"/>
          </a:p>
          <a:p>
            <a:r>
              <a:rPr lang="en-US" dirty="0" smtClean="0"/>
              <a:t>Slow down work pace</a:t>
            </a:r>
          </a:p>
          <a:p>
            <a:r>
              <a:rPr lang="en-US" dirty="0" smtClean="0"/>
              <a:t>Giving both visual and verbal directions</a:t>
            </a:r>
          </a:p>
          <a:p>
            <a:r>
              <a:rPr lang="en-US" dirty="0" smtClean="0"/>
              <a:t>Assisting with organizational skills</a:t>
            </a:r>
          </a:p>
          <a:p>
            <a:r>
              <a:rPr lang="en-US" dirty="0" smtClean="0"/>
              <a:t>Providing notes to students during a lectures</a:t>
            </a:r>
          </a:p>
          <a:p>
            <a:endParaRPr lang="en-US" dirty="0" smtClean="0"/>
          </a:p>
          <a:p>
            <a:endParaRPr lang="en-US" dirty="0"/>
          </a:p>
        </p:txBody>
      </p:sp>
    </p:spTree>
    <p:extLst>
      <p:ext uri="{BB962C8B-B14F-4D97-AF65-F5344CB8AC3E}">
        <p14:creationId xmlns:p14="http://schemas.microsoft.com/office/powerpoint/2010/main" val="179351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ADHD</a:t>
            </a:r>
            <a:endParaRPr lang="en-US" dirty="0"/>
          </a:p>
        </p:txBody>
      </p:sp>
      <p:sp>
        <p:nvSpPr>
          <p:cNvPr id="3" name="Content Placeholder 2"/>
          <p:cNvSpPr>
            <a:spLocks noGrp="1"/>
          </p:cNvSpPr>
          <p:nvPr>
            <p:ph idx="1"/>
          </p:nvPr>
        </p:nvSpPr>
        <p:spPr>
          <a:xfrm>
            <a:off x="955675" y="1232648"/>
            <a:ext cx="7232650" cy="4658566"/>
          </a:xfrm>
        </p:spPr>
        <p:txBody>
          <a:bodyPr>
            <a:normAutofit lnSpcReduction="10000"/>
          </a:bodyPr>
          <a:lstStyle/>
          <a:p>
            <a:pPr marL="0" indent="0" algn="ctr">
              <a:buNone/>
            </a:pPr>
            <a:r>
              <a:rPr lang="en-US" dirty="0" smtClean="0"/>
              <a:t>ADHD affects about 10% of students and is categorized by short attentions span, weak impulse control, and hyperactivity; these can inhibit learning and often promote misbehavior.  Teachers can help in the following ways:</a:t>
            </a:r>
          </a:p>
          <a:p>
            <a:r>
              <a:rPr lang="en-US" dirty="0" smtClean="0"/>
              <a:t>Manage a highly structured classroom</a:t>
            </a:r>
          </a:p>
          <a:p>
            <a:r>
              <a:rPr lang="en-US" dirty="0" smtClean="0"/>
              <a:t>Limit distractions</a:t>
            </a:r>
          </a:p>
          <a:p>
            <a:r>
              <a:rPr lang="en-US" dirty="0" smtClean="0"/>
              <a:t>Color code materials</a:t>
            </a:r>
          </a:p>
          <a:p>
            <a:r>
              <a:rPr lang="en-US" dirty="0" smtClean="0"/>
              <a:t>Give advanced warning of when transitions are to take place.</a:t>
            </a:r>
          </a:p>
          <a:p>
            <a:endParaRPr lang="en-US" dirty="0" smtClean="0"/>
          </a:p>
        </p:txBody>
      </p:sp>
      <p:sp>
        <p:nvSpPr>
          <p:cNvPr id="4" name="TextBox 3"/>
          <p:cNvSpPr txBox="1"/>
          <p:nvPr/>
        </p:nvSpPr>
        <p:spPr>
          <a:xfrm>
            <a:off x="5047202" y="6458096"/>
            <a:ext cx="4461083" cy="369332"/>
          </a:xfrm>
          <a:prstGeom prst="rect">
            <a:avLst/>
          </a:prstGeom>
          <a:noFill/>
        </p:spPr>
        <p:txBody>
          <a:bodyPr wrap="square" rtlCol="0">
            <a:spAutoFit/>
          </a:bodyPr>
          <a:lstStyle/>
          <a:p>
            <a:r>
              <a:rPr lang="en-US" dirty="0" smtClean="0">
                <a:solidFill>
                  <a:schemeClr val="bg1"/>
                </a:solidFill>
              </a:rPr>
              <a:t>See page 232 for more information.</a:t>
            </a:r>
            <a:endParaRPr lang="en-US" dirty="0">
              <a:solidFill>
                <a:schemeClr val="bg1"/>
              </a:solidFill>
            </a:endParaRPr>
          </a:p>
        </p:txBody>
      </p:sp>
    </p:spTree>
    <p:extLst>
      <p:ext uri="{BB962C8B-B14F-4D97-AF65-F5344CB8AC3E}">
        <p14:creationId xmlns:p14="http://schemas.microsoft.com/office/powerpoint/2010/main" val="826051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01289"/>
            <a:ext cx="7583488" cy="1143000"/>
          </a:xfrm>
        </p:spPr>
        <p:txBody>
          <a:bodyPr/>
          <a:lstStyle/>
          <a:p>
            <a:r>
              <a:rPr lang="en-US" dirty="0" smtClean="0"/>
              <a:t>Sensory Integration Dysfunction</a:t>
            </a:r>
            <a:endParaRPr lang="en-US" dirty="0"/>
          </a:p>
        </p:txBody>
      </p:sp>
      <p:sp>
        <p:nvSpPr>
          <p:cNvPr id="3" name="Content Placeholder 2"/>
          <p:cNvSpPr>
            <a:spLocks noGrp="1"/>
          </p:cNvSpPr>
          <p:nvPr>
            <p:ph idx="1"/>
          </p:nvPr>
        </p:nvSpPr>
        <p:spPr>
          <a:xfrm>
            <a:off x="569846" y="1600200"/>
            <a:ext cx="8010413" cy="5257800"/>
          </a:xfrm>
        </p:spPr>
        <p:txBody>
          <a:bodyPr>
            <a:normAutofit/>
          </a:bodyPr>
          <a:lstStyle/>
          <a:p>
            <a:r>
              <a:rPr lang="en-US" u="sng" dirty="0" smtClean="0"/>
              <a:t>Definition:</a:t>
            </a:r>
            <a:r>
              <a:rPr lang="en-US" dirty="0" smtClean="0"/>
              <a:t> Abnormalities in organizing, interpreting, and responding to information taken in through the senses. </a:t>
            </a:r>
          </a:p>
          <a:p>
            <a:r>
              <a:rPr lang="en-US" dirty="0" smtClean="0"/>
              <a:t>Impaired processing of information may turn to inappropriate behavior and poor learning.</a:t>
            </a:r>
          </a:p>
          <a:p>
            <a:r>
              <a:rPr lang="en-US" dirty="0" smtClean="0"/>
              <a:t>Some students seem easily overwhelmed by excess visual and auditory stimulation through their sensory processing systems.</a:t>
            </a:r>
          </a:p>
          <a:p>
            <a:r>
              <a:rPr lang="en-US" u="sng" dirty="0" smtClean="0"/>
              <a:t>Suggestions:</a:t>
            </a:r>
            <a:r>
              <a:rPr lang="en-US" dirty="0" smtClean="0"/>
              <a:t> Keep the classroom neat, removing loud and unpredictable noise, and give directions slowly.</a:t>
            </a:r>
            <a:endParaRPr lang="en-US" u="sng" dirty="0" smtClean="0"/>
          </a:p>
          <a:p>
            <a:pPr marL="0" indent="0">
              <a:buNone/>
            </a:pPr>
            <a:endParaRPr lang="en-US" dirty="0" smtClean="0"/>
          </a:p>
          <a:p>
            <a:endParaRPr lang="en-US" dirty="0"/>
          </a:p>
        </p:txBody>
      </p:sp>
    </p:spTree>
    <p:extLst>
      <p:ext uri="{BB962C8B-B14F-4D97-AF65-F5344CB8AC3E}">
        <p14:creationId xmlns:p14="http://schemas.microsoft.com/office/powerpoint/2010/main" val="3893604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Bipolar Disorder</a:t>
            </a:r>
            <a:endParaRPr lang="en-US" dirty="0"/>
          </a:p>
        </p:txBody>
      </p:sp>
      <p:sp>
        <p:nvSpPr>
          <p:cNvPr id="3" name="Content Placeholder 2"/>
          <p:cNvSpPr>
            <a:spLocks noGrp="1"/>
          </p:cNvSpPr>
          <p:nvPr>
            <p:ph idx="1"/>
          </p:nvPr>
        </p:nvSpPr>
        <p:spPr>
          <a:xfrm>
            <a:off x="618690" y="1600200"/>
            <a:ext cx="7912725" cy="4291013"/>
          </a:xfrm>
        </p:spPr>
        <p:txBody>
          <a:bodyPr/>
          <a:lstStyle/>
          <a:p>
            <a:r>
              <a:rPr lang="en-US" u="sng" dirty="0" smtClean="0"/>
              <a:t>Definition:</a:t>
            </a:r>
            <a:r>
              <a:rPr lang="en-US" dirty="0" smtClean="0"/>
              <a:t> Severe mood swings that cycle between mania and depression.</a:t>
            </a:r>
          </a:p>
          <a:p>
            <a:r>
              <a:rPr lang="en-US" dirty="0" smtClean="0"/>
              <a:t>Proper medication can stabilize mood swings, and cognitive therapy and counseling can help.</a:t>
            </a:r>
          </a:p>
          <a:p>
            <a:r>
              <a:rPr lang="en-US" dirty="0" smtClean="0"/>
              <a:t>These students are also frequently diagnosed with sensory integration disorder.</a:t>
            </a:r>
          </a:p>
          <a:p>
            <a:r>
              <a:rPr lang="en-US" dirty="0" smtClean="0"/>
              <a:t>Be aware of what mood your student is in and try not to aggravate it.</a:t>
            </a:r>
          </a:p>
          <a:p>
            <a:endParaRPr lang="en-US" u="sng" dirty="0"/>
          </a:p>
        </p:txBody>
      </p:sp>
    </p:spTree>
    <p:extLst>
      <p:ext uri="{BB962C8B-B14F-4D97-AF65-F5344CB8AC3E}">
        <p14:creationId xmlns:p14="http://schemas.microsoft.com/office/powerpoint/2010/main" val="2012054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45559"/>
            <a:ext cx="7583488" cy="1143000"/>
          </a:xfrm>
        </p:spPr>
        <p:txBody>
          <a:bodyPr/>
          <a:lstStyle/>
          <a:p>
            <a:r>
              <a:rPr lang="en-US" dirty="0" smtClean="0"/>
              <a:t>Oppositional Defiant Disorder</a:t>
            </a:r>
            <a:endParaRPr lang="en-US" dirty="0"/>
          </a:p>
        </p:txBody>
      </p:sp>
      <p:sp>
        <p:nvSpPr>
          <p:cNvPr id="3" name="Content Placeholder 2"/>
          <p:cNvSpPr>
            <a:spLocks noGrp="1"/>
          </p:cNvSpPr>
          <p:nvPr>
            <p:ph idx="1"/>
          </p:nvPr>
        </p:nvSpPr>
        <p:spPr>
          <a:xfrm>
            <a:off x="955675" y="1188449"/>
            <a:ext cx="7232650" cy="5502679"/>
          </a:xfrm>
        </p:spPr>
        <p:txBody>
          <a:bodyPr>
            <a:normAutofit/>
          </a:bodyPr>
          <a:lstStyle/>
          <a:p>
            <a:endParaRPr lang="en-US" u="sng" dirty="0" smtClean="0"/>
          </a:p>
          <a:p>
            <a:r>
              <a:rPr lang="en-US" u="sng" dirty="0" smtClean="0"/>
              <a:t>Definition:</a:t>
            </a:r>
            <a:r>
              <a:rPr lang="en-US" dirty="0" smtClean="0"/>
              <a:t> Students exhibiting uncooperative and hostile behavior that inhibits their learning and social interactions.</a:t>
            </a:r>
          </a:p>
          <a:p>
            <a:r>
              <a:rPr lang="en-US" u="sng" dirty="0" smtClean="0"/>
              <a:t>Suggestions:</a:t>
            </a:r>
            <a:r>
              <a:rPr lang="en-US" dirty="0" smtClean="0"/>
              <a:t> Positive reinforcement, reduce number of words when speaking with students.</a:t>
            </a:r>
          </a:p>
          <a:p>
            <a:r>
              <a:rPr lang="en-US" u="sng" dirty="0" smtClean="0"/>
              <a:t>Symptoms:</a:t>
            </a:r>
            <a:r>
              <a:rPr lang="en-US" dirty="0"/>
              <a:t> </a:t>
            </a:r>
            <a:r>
              <a:rPr lang="en-US" dirty="0" smtClean="0"/>
              <a:t>Excessive arguing with adults, deliberate attempts to annoy people, and frequent temper tantrums.</a:t>
            </a:r>
            <a:endParaRPr lang="en-US" u="sng" dirty="0"/>
          </a:p>
        </p:txBody>
      </p:sp>
    </p:spTree>
    <p:extLst>
      <p:ext uri="{BB962C8B-B14F-4D97-AF65-F5344CB8AC3E}">
        <p14:creationId xmlns:p14="http://schemas.microsoft.com/office/powerpoint/2010/main" val="3829162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Pair Share</a:t>
            </a:r>
            <a:endParaRPr lang="en-US" dirty="0"/>
          </a:p>
        </p:txBody>
      </p:sp>
      <p:sp>
        <p:nvSpPr>
          <p:cNvPr id="3" name="Content Placeholder 2"/>
          <p:cNvSpPr>
            <a:spLocks noGrp="1"/>
          </p:cNvSpPr>
          <p:nvPr>
            <p:ph idx="1"/>
          </p:nvPr>
        </p:nvSpPr>
        <p:spPr/>
        <p:txBody>
          <a:bodyPr/>
          <a:lstStyle/>
          <a:p>
            <a:pPr marL="0" indent="0">
              <a:buNone/>
            </a:pPr>
            <a:r>
              <a:rPr lang="en-US" u="sng" dirty="0" smtClean="0"/>
              <a:t>Scenario:</a:t>
            </a:r>
            <a:r>
              <a:rPr lang="en-US" dirty="0" smtClean="0"/>
              <a:t> Tay is extremely noisy.  Even during quiet work time, she taps, hums, or makes other noises.  When the teacher asks her to stop, she denies doing anything.  She talks very loudly.  When classmates ask her to be quiet, she ignores them.  Tay wears three pairs of socks all the time and adjusts the cuffs on each pair a number of times a day.</a:t>
            </a:r>
          </a:p>
          <a:p>
            <a:pPr marL="0" indent="0">
              <a:buNone/>
            </a:pPr>
            <a:endParaRPr lang="en-US" dirty="0"/>
          </a:p>
          <a:p>
            <a:pPr marL="0" indent="0" algn="ctr">
              <a:buNone/>
            </a:pPr>
            <a:r>
              <a:rPr lang="en-US" u="sng" dirty="0" smtClean="0"/>
              <a:t>What would you do to manage her behavior?</a:t>
            </a:r>
            <a:endParaRPr lang="en-US" u="sng" dirty="0"/>
          </a:p>
        </p:txBody>
      </p:sp>
    </p:spTree>
    <p:extLst>
      <p:ext uri="{BB962C8B-B14F-4D97-AF65-F5344CB8AC3E}">
        <p14:creationId xmlns:p14="http://schemas.microsoft.com/office/powerpoint/2010/main" val="935679960"/>
      </p:ext>
    </p:extLst>
  </p:cSld>
  <p:clrMapOvr>
    <a:masterClrMapping/>
  </p:clrMapOvr>
</p:sld>
</file>

<file path=ppt/theme/theme1.xml><?xml version="1.0" encoding="utf-8"?>
<a:theme xmlns:a="http://schemas.openxmlformats.org/drawingml/2006/main" name="Summer">
  <a:themeElements>
    <a:clrScheme name="Summer">
      <a:dk1>
        <a:sysClr val="windowText" lastClr="000000"/>
      </a:dk1>
      <a:lt1>
        <a:sysClr val="window" lastClr="FFFFFF"/>
      </a:lt1>
      <a:dk2>
        <a:srgbClr val="D16207"/>
      </a:dk2>
      <a:lt2>
        <a:srgbClr val="F0B31E"/>
      </a:lt2>
      <a:accent1>
        <a:srgbClr val="51A6C2"/>
      </a:accent1>
      <a:accent2>
        <a:srgbClr val="51C2A9"/>
      </a:accent2>
      <a:accent3>
        <a:srgbClr val="7EC251"/>
      </a:accent3>
      <a:accent4>
        <a:srgbClr val="E1DC53"/>
      </a:accent4>
      <a:accent5>
        <a:srgbClr val="B54721"/>
      </a:accent5>
      <a:accent6>
        <a:srgbClr val="A16BB1"/>
      </a:accent6>
      <a:hlink>
        <a:srgbClr val="A40A06"/>
      </a:hlink>
      <a:folHlink>
        <a:srgbClr val="837F16"/>
      </a:folHlink>
    </a:clrScheme>
    <a:fontScheme name="Summer">
      <a:majorFont>
        <a:latin typeface="Century Gothic"/>
        <a:ea typeface=""/>
        <a:cs typeface=""/>
        <a:font script="Jpan" typeface="ヒラギノ丸ゴ Pro W4"/>
        <a:font script="Hans" typeface="宋体"/>
        <a:font script="Hant" typeface="新細明體"/>
      </a:majorFont>
      <a:minorFont>
        <a:latin typeface="Century Gothic"/>
        <a:ea typeface=""/>
        <a:cs typeface=""/>
        <a:font script="Jpan" typeface="ヒラギノ丸ゴ Pro W4"/>
        <a:font script="Hans" typeface="宋体"/>
        <a:font script="Hant" typeface="新細明體"/>
      </a:minorFont>
    </a:fontScheme>
    <a:fmtScheme name="Summer">
      <a:fillStyleLst>
        <a:solidFill>
          <a:schemeClr val="phClr"/>
        </a:solidFill>
        <a:solidFill>
          <a:schemeClr val="phClr">
            <a:tint val="90000"/>
            <a:satMod val="135000"/>
          </a:schemeClr>
        </a:solidFill>
        <a:solidFill>
          <a:schemeClr val="phClr">
            <a:shade val="80000"/>
            <a:satMod val="110000"/>
          </a:schemeClr>
        </a:solidFill>
      </a:fillStyleLst>
      <a:lnStyleLst>
        <a:ln w="9525" cap="flat" cmpd="sng" algn="ctr">
          <a:solidFill>
            <a:schemeClr val="phClr">
              <a:satMod val="135000"/>
            </a:schemeClr>
          </a:solidFill>
          <a:prstDash val="solid"/>
        </a:ln>
        <a:ln w="25400" cap="flat" cmpd="sng" algn="ctr">
          <a:solidFill>
            <a:schemeClr val="phClr">
              <a:satMod val="150000"/>
            </a:schemeClr>
          </a:solidFill>
          <a:prstDash val="solid"/>
        </a:ln>
        <a:ln w="38100" cap="flat" cmpd="sng" algn="ctr">
          <a:solidFill>
            <a:schemeClr val="phClr">
              <a:satMod val="150000"/>
            </a:schemeClr>
          </a:solidFill>
          <a:prstDash val="solid"/>
        </a:ln>
      </a:lnStyleLst>
      <a:effectStyleLst>
        <a:effectStyle>
          <a:effectLst/>
        </a:effectStyle>
        <a:effectStyle>
          <a:effectLst>
            <a:outerShdw blurRad="76200" sx="101000" sy="101000" algn="ctr" rotWithShape="0">
              <a:srgbClr val="000000">
                <a:alpha val="50000"/>
              </a:srgbClr>
            </a:outerShdw>
            <a:reflection blurRad="12700" stA="20000" endPos="35000" dist="63500" dir="5400000" sy="-100000" rotWithShape="0"/>
          </a:effectLst>
        </a:effectStyle>
        <a:effectStyle>
          <a:effectLst>
            <a:outerShdw blurRad="127000" sx="103000" sy="103000" algn="ctr" rotWithShape="0">
              <a:srgbClr val="FFFFFF">
                <a:alpha val="65000"/>
              </a:srgbClr>
            </a:outerShdw>
          </a:effectLst>
          <a:scene3d>
            <a:camera prst="orthographicFront">
              <a:rot lat="0" lon="0" rev="0"/>
            </a:camera>
            <a:lightRig rig="morning" dir="t">
              <a:rot lat="0" lon="0" rev="1200000"/>
            </a:lightRig>
          </a:scene3d>
          <a:sp3d>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gs>
            <a:gs pos="100000">
              <a:schemeClr val="tx2"/>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Summer.thmx</Template>
  <TotalTime>49</TotalTime>
  <Words>574</Words>
  <Application>Microsoft Macintosh PowerPoint</Application>
  <PresentationFormat>On-screen Show (4:3)</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Summer</vt:lpstr>
      <vt:lpstr>Paula Cook</vt:lpstr>
      <vt:lpstr>What is NBB?</vt:lpstr>
      <vt:lpstr>Indicators</vt:lpstr>
      <vt:lpstr>Learning Disabilities</vt:lpstr>
      <vt:lpstr>ADHD</vt:lpstr>
      <vt:lpstr>Sensory Integration Dysfunction</vt:lpstr>
      <vt:lpstr>Bipolar Disorder</vt:lpstr>
      <vt:lpstr>Oppositional Defiant Disorder</vt:lpstr>
      <vt:lpstr>Think Pair Share</vt:lpstr>
      <vt:lpstr>Autism Spectrum Disorder</vt:lpstr>
      <vt:lpstr>Rage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Paula Cook</dc:title>
  <dc:creator>Ashley Mahar</dc:creator>
  <cp:lastModifiedBy>Ashley Mahar</cp:lastModifiedBy>
  <cp:revision>8</cp:revision>
  <dcterms:created xsi:type="dcterms:W3CDTF">2013-01-23T16:22:16Z</dcterms:created>
  <dcterms:modified xsi:type="dcterms:W3CDTF">2013-01-23T17:12:09Z</dcterms:modified>
</cp:coreProperties>
</file>